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90C1-B97F-4CB2-A623-C9E0AD7DD3F5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547CD-556C-4854-94FD-F914952BDA4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https://lh3.googleusercontent.com/C8mBbYG8L7ydl-WVTVnlHViNOIqR_kmFwa8r-MXcXF60aqf-DKEAnddBgnfz-5n9_fSex9A7To4=w1903-h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4536504" cy="4536505"/>
          </a:xfrm>
          <a:prstGeom prst="rect">
            <a:avLst/>
          </a:prstGeom>
          <a:noFill/>
        </p:spPr>
      </p:pic>
      <p:pic>
        <p:nvPicPr>
          <p:cNvPr id="1034" name="Picture 10" descr="Resultado de imagen de logo first lego leag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728192" cy="2050265"/>
          </a:xfrm>
          <a:prstGeom prst="rect">
            <a:avLst/>
          </a:prstGeom>
          <a:noFill/>
        </p:spPr>
      </p:pic>
      <p:pic>
        <p:nvPicPr>
          <p:cNvPr id="1036" name="Picture 12" descr="Resultado de imagen de logo first lego leag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0"/>
            <a:ext cx="1944216" cy="1944216"/>
          </a:xfrm>
          <a:prstGeom prst="rect">
            <a:avLst/>
          </a:prstGeom>
          <a:noFill/>
        </p:spPr>
      </p:pic>
      <p:pic>
        <p:nvPicPr>
          <p:cNvPr id="1038" name="Picture 14" descr="Resultado de imagen de fundaciÃ³n scentia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692696"/>
            <a:ext cx="2520280" cy="1096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Mostrando IMG_20190123_232600_2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https://lh3.googleusercontent.com/C8mBbYG8L7ydl-WVTVnlHViNOIqR_kmFwa8r-MXcXF60aqf-DKEAnddBgnfz-5n9_fSex9A7To4=w1903-h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5184575" cy="5184576"/>
          </a:xfrm>
          <a:prstGeom prst="rect">
            <a:avLst/>
          </a:prstGeom>
          <a:noFill/>
        </p:spPr>
      </p:pic>
      <p:pic>
        <p:nvPicPr>
          <p:cNvPr id="1034" name="Picture 10" descr="Resultado de imagen de logo first lego leag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584176" cy="1879410"/>
          </a:xfrm>
          <a:prstGeom prst="rect">
            <a:avLst/>
          </a:prstGeom>
          <a:noFill/>
        </p:spPr>
      </p:pic>
      <p:pic>
        <p:nvPicPr>
          <p:cNvPr id="1036" name="Picture 12" descr="Resultado de imagen de logo first lego leag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6872"/>
            <a:ext cx="1944216" cy="1944216"/>
          </a:xfrm>
          <a:prstGeom prst="rect">
            <a:avLst/>
          </a:prstGeom>
          <a:noFill/>
        </p:spPr>
      </p:pic>
      <p:pic>
        <p:nvPicPr>
          <p:cNvPr id="1038" name="Picture 14" descr="Resultado de imagen de fundaciÃ³n scentia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60648"/>
            <a:ext cx="2232248" cy="971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Leandro</dc:creator>
  <cp:lastModifiedBy>Leandro</cp:lastModifiedBy>
  <cp:revision>1</cp:revision>
  <dcterms:created xsi:type="dcterms:W3CDTF">2019-02-12T22:31:34Z</dcterms:created>
  <dcterms:modified xsi:type="dcterms:W3CDTF">2019-02-12T22:37:45Z</dcterms:modified>
</cp:coreProperties>
</file>