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462" r:id="rId1"/>
  </p:sldMasterIdLst>
  <p:notesMasterIdLst>
    <p:notesMasterId r:id="rId27"/>
  </p:notesMasterIdLst>
  <p:sldIdLst>
    <p:sldId id="412" r:id="rId2"/>
    <p:sldId id="393" r:id="rId3"/>
    <p:sldId id="353" r:id="rId4"/>
    <p:sldId id="372" r:id="rId5"/>
    <p:sldId id="363" r:id="rId6"/>
    <p:sldId id="349" r:id="rId7"/>
    <p:sldId id="388" r:id="rId8"/>
    <p:sldId id="420" r:id="rId9"/>
    <p:sldId id="422" r:id="rId10"/>
    <p:sldId id="427" r:id="rId11"/>
    <p:sldId id="429" r:id="rId12"/>
    <p:sldId id="430" r:id="rId13"/>
    <p:sldId id="431" r:id="rId14"/>
    <p:sldId id="435" r:id="rId15"/>
    <p:sldId id="436" r:id="rId16"/>
    <p:sldId id="437" r:id="rId17"/>
    <p:sldId id="438" r:id="rId18"/>
    <p:sldId id="439" r:id="rId19"/>
    <p:sldId id="440" r:id="rId20"/>
    <p:sldId id="441" r:id="rId21"/>
    <p:sldId id="457" r:id="rId22"/>
    <p:sldId id="417" r:id="rId23"/>
    <p:sldId id="444" r:id="rId24"/>
    <p:sldId id="445" r:id="rId25"/>
    <p:sldId id="433" r:id="rId26"/>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C68B4"/>
    <a:srgbClr val="9966FF"/>
    <a:srgbClr val="49A5A7"/>
    <a:srgbClr val="FD3A35"/>
    <a:srgbClr val="F682C4"/>
    <a:srgbClr val="9C413A"/>
    <a:srgbClr val="FFFF66"/>
    <a:srgbClr val="EDB1B1"/>
    <a:srgbClr val="66FFFF"/>
    <a:srgbClr val="F5D3D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405" autoAdjust="0"/>
    <p:restoredTop sz="94246" autoAdjust="0"/>
  </p:normalViewPr>
  <p:slideViewPr>
    <p:cSldViewPr>
      <p:cViewPr varScale="1">
        <p:scale>
          <a:sx n="105" d="100"/>
          <a:sy n="105" d="100"/>
        </p:scale>
        <p:origin x="1752" y="108"/>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ink/ink1.xml><?xml version="1.0" encoding="utf-8"?>
<inkml:ink xmlns:inkml="http://www.w3.org/2003/InkML">
  <inkml:definitions>
    <inkml:context xml:id="ctx0">
      <inkml:inkSource xml:id="inkSrc0">
        <inkml:traceFormat>
          <inkml:channel name="X" type="integer" min="-1440" max="1920" units="cm"/>
          <inkml:channel name="Y" type="integer" max="1082" units="cm"/>
          <inkml:channel name="T" type="integer" max="2.14748E9" units="dev"/>
        </inkml:traceFormat>
        <inkml:channelProperties>
          <inkml:channelProperty channel="X" name="resolution" value="63.75711" units="1/cm"/>
          <inkml:channelProperty channel="Y" name="resolution" value="36.55405" units="1/cm"/>
          <inkml:channelProperty channel="T" name="resolution" value="1" units="1/dev"/>
        </inkml:channelProperties>
      </inkml:inkSource>
      <inkml:timestamp xml:id="ts0" timeString="2025-02-12T07:07:38.406"/>
    </inkml:context>
    <inkml:brush xml:id="br0">
      <inkml:brushProperty name="width" value="0.08819" units="cm"/>
      <inkml:brushProperty name="height" value="0.35278" units="cm"/>
      <inkml:brushProperty name="color" value="#FFFF00"/>
      <inkml:brushProperty name="tip" value="rectangle"/>
      <inkml:brushProperty name="rasterOp" value="maskPen"/>
    </inkml:brush>
  </inkml:definitions>
  <inkml:trace contextRef="#ctx0" brushRef="#br0">2574 6735 0,'24'24'375,"24"-24"-360,-24 0 1,0 0-1,0 0-15,0 0 16,0 0 0,0 24-16,0-24 31,0 0 0,0 0-15,0 0 15,0 0-15,0 0 15,1 0-15,-1 0-1,0 0-15,0 0 16,24 0-1,-24 0 1,0 0 0,0 0-16,0 0 15,0 0 17,0 0-1,0 0-16,0 0 1,24 0 15,-24 0-15,24 0 0,-23 0-1,-1 0-15,0-24 16,0 24-16,0 0 15,0 0-15,24 0 16,-24 0 0,0 0-16,0-24 15,0 24-15,24 0 16,-24-24-16,0 24 16,0 0-16,0 0 15,0 0-15,1-24 16,-1 24-1,0 0 1,0 0 0,0 0-16,24-24 15,-24 24 1,0 0-16,0 0 16,0-24-1,24 24 1,24 0-16,-48 0 0,24 0 15,25-24 1,-25 24-16,0-24 16,24 24-16,-24-24 15,-24 24-15,24 0 16,-24 0-16,0 0 16,0 0-16,0 0 15,1 0 16,-1 0-31,0 0 16,24 0-16,-24 0 16,48 0-16,-24 0 15,24 0-15,-24 0 16,0 0-16,1 0 16,-1 0-16,-24 0 15,24 0-15,-24 0 16,0 0 31,0 0-16,0 0-31,0 0 16,0 0-16,0 0 15,0 0 1,0 0-16,24 0 15,1 24-15,-1-24 16,-24 0 0,0 0-1,0 0-15,-24 24 16,24-24-16,0 0 16,0 0-1,0 24-15,24-24 16,-24 24-1,24-24 1,-24 24 0,0-24-1,0 0 1,0 0-16,1 0 16,-1 24-16,0-24 15,0 24 1,24-24-16,-24 0 15,24 24-15,0-24 16,-24 24-16,0-24 16,48 0-16,-48 0 15,24 0 1,-23 0-16,-1 0 16,24 0-1,-24 24 1,0-24-16,0 0 15,24 24-15,0-24 16,24 0-16,-24 0 16,24 0-16,-23 0 15,23 0-15,0 0 16,-24 0-16,0 0 16,0 0-16,0 0 15,-24 0-15,0 0 16,0 0-1,1 0 1,-1 0 0,0 0-1,0 0-15,48 0 16,0 0 0,-48 0-16,0 0 15,24 0-15,-24-24 16,24 24-16,-24 0 15,1 0 1,-1 0-16,0 0 16,0 0-1,0 0 1,0 0-16,0 0 16,0 0-16,0 0 15,24 0-15,-24 0 16,0 0-16,0 0 15,24 0-15,0 0 16,-24 0-16,25 0 16,-1 0-16,-24 0 15,24 0-15,-24 0 16,24 0-16,24 0 16,-48 0-16,24 0 15,-24 0-15,0 0 16,0-24-16,1 24 15,-1 0 1,0 0-16,0 0 16,0 0-16,0 0 15,0 0-15,24 0 16,0 0-16,-24 0 16,0 0-1,24 0-15,-24 0 16,24 0-16,-24 0 15,1 0-15,-1 0 16,0 0-16,24 0 16,0 0-16,24-24 15,-48 24-15,0 0 16,24 0-16,0 0 16,-24 0-16,24 0 15,1 0-15,-1 0 16,-24 0-16,24 0 15,24 0-15,-24 0 16,24 0-16,0 0 16,1 0-16,-1 0 15,24 0-15,-24 0 16,-24 0-16,24 0 16,-24 0-16,1 0 15,-25 0-15,0 0 16,0 0-16,0 0 15,0 0 1,0 0-16,0 0 16,0 0-16,0 0 15,24 0 1,0-24-16,0 24 16,25-24-16,-49 24 15,48 0-15,-48 0 16,24 0-16,-24 0 15,24 0-15,0 0 16,0 0-16,24 0 16,-23 0-16,23 0 15,-24 0-15,24 0 16,0 0-16,-24 0 16,24 0-16,1 0 15,-1 0-15,0 0 16,0 0-16,0 0 15,0 0-15,1 0 16,-1 0-16,-24 0 16,24 0-16,-24 0 15,24 0-15,-24 0 16,24 0-16,1 0 16,-25 0-16,0 0 15,0 0-15,0 0 16,0 0-1,0 0-15,24 0 16,1 0-16,23 0 16,-24 0-16,0 0 15,-24 0-15,24 0 16,1 0-16,-1 0 16,-24 0-16,0 0 15,-24 0-15,0 0 16</inkml:trace>
</inkml:ink>
</file>

<file path=ppt/ink/ink2.xml><?xml version="1.0" encoding="utf-8"?>
<inkml:ink xmlns:inkml="http://www.w3.org/2003/InkML">
  <inkml:definitions>
    <inkml:context xml:id="ctx0">
      <inkml:inkSource xml:id="inkSrc0">
        <inkml:traceFormat>
          <inkml:channel name="X" type="integer" min="-1440" max="1920" units="cm"/>
          <inkml:channel name="Y" type="integer" max="1082" units="cm"/>
          <inkml:channel name="T" type="integer" max="2.14748E9" units="dev"/>
        </inkml:traceFormat>
        <inkml:channelProperties>
          <inkml:channelProperty channel="X" name="resolution" value="63.75711" units="1/cm"/>
          <inkml:channelProperty channel="Y" name="resolution" value="36.55405" units="1/cm"/>
          <inkml:channelProperty channel="T" name="resolution" value="1" units="1/dev"/>
        </inkml:channelProperties>
      </inkml:inkSource>
      <inkml:timestamp xml:id="ts0" timeString="2025-02-12T07:08:02.846"/>
    </inkml:context>
    <inkml:brush xml:id="br0">
      <inkml:brushProperty name="width" value="0.08819" units="cm"/>
      <inkml:brushProperty name="height" value="0.35278" units="cm"/>
      <inkml:brushProperty name="color" value="#FFFF00"/>
      <inkml:brushProperty name="tip" value="rectangle"/>
      <inkml:brushProperty name="rasterOp" value="maskPen"/>
    </inkml:brush>
  </inkml:definitions>
  <inkml:trace contextRef="#ctx0" brushRef="#br0">2502 12580 0,'24'0'312,"0"0"-296,24 0-16,-24 0 16,0 0-16,0 0 15,0 0 1,0 0 0,0 0 15,0 0 0,24 0-15,-24 0-1,0 0-15,0 0 16,0 0 0,0 0 30,1 0 48,-1 0-78,0 0-16,0 0 15,24 0-15,-24 0 16,24 0 0,-24 0-1,0 0 17,0 0 14,0 0-46,0 0 16,0 0-16,0 0 16,0 0-16,24 0 15,-23 0-15,-1 0 16,0 0-16,24 0 16,-24 0-16,0 0 15,24 0-15,0 0 16,0 0-16,-24 0 15,24 0-15,-24 0 16,24 0-16,-23 0 16,-1 0-1,0 0 1,0 0 0,0 0-16,0 0 15,0 0 1,0 0-16,24 0 15,-24 0 1,24 0 0,-24-24-1,0 24 1,0 0-16,0 0 16,0 0-16,0 0 15,1 0-15,23 0 16,-24 0-16,0 0 15,24 0-15,-24 0 16,24 0 0,-24 0-1,0 0 1,0 0-16,0 0 16,0 0-16,0 0 15,0 0-15,0 0 16,0 0-16,1 0 15,-1 0-15,0 0 16,24 0-16,-24 0 16,0 0-16,0 0 15,0 0-15,0 0 16,0 0-16,24 0 16,0 0-1,0 0 1,-24 0-16,1 0 15,23 0-15,0 0 16,-24 0-16,0 0 16,24 0-16,-24 0 15,24 0 1,-24 0-16,0 0 16,0 0-16,24 0 15,-24 0-15,0 0 16,1 0-1,-1 0-15,0 0 16,0 0 0,0 0-16,24 0 15,-24 0-15,0 0 16,24 0-16,0 0 16,-24 0-16,24 0 15,-24 0-15,24 0 16,-23 0-16,-1 0 15,24 0-15,0 0 16,-24 0-16,0 0 16,0 0-16,48 0 15,-48 0-15,24 0 16,-24 0 0,0 0-1,0 0-15,25 0 16,-25 0-1,0 0 1,24 0-16,-24 0 16,24 0-16,0 0 15,24 0-15,-24 0 16,-24 0-16,24 0 16,1 0-16,-1 0 15,0 0-15,0 0 16,0 0-16,-24 0 15,0 0-15,24 0 16,-24 0-16,0 0 16,0 0-16,0 0 15,24 0-15,-23 0 16,47 0-16,-24 0 16,0 0-16,0 0 15,0 0-15,0 0 16,0 0-16,0 0 15,-23 0-15,23 0 16,-24 0 0,24 0-16,-24 0 0,0 0 15,24 0 1,-24 0 0,24 0-16,0 0 15,0 0 1,-24 0-16,0 0 15,1 0-15,-1 0 16,0 0 0,0 0-16,0 0 15,0 0-15,0 0 16,24 0-16,-24 0 16,24 0-1,-24 0-15,0 0 16,0 0-16,48 0 15,-48 0-15,1 0 16,23 0-16,-24 0 16,0 0-16,0 0 15,24 0-15,0 0 16,-24 0-16,24 0 16,-24 0-16,24 0 15,-24 0 1,24 0-16,-23 0 15,47 0-15,-48 0 16,24 0-16,0 0 16,0 0-16,0 0 15,0 0-15,24 0 16,-23 0-16,23 0 16,-24 0-16,0 0 15,0 0-15,0 0 16,24 0-16,-24 0 15,25 0-15,-25 0 16,-24 0-16,24 0 16,0 0-16,24 0 15,0 0-15,-24 0 16,24 0-16,1 0 16,-1 0-16,24 0 15,-24 0-15,24 0 16,1 0-16,-25 0 15,48 0-15,-48 0 16,24 0-16,25 0 16,-49 0-16,0 0 15,0 0-15,-48 0 16,0 0-16,24 0 16,-24 0-16,0 0 31</inkml:trace>
</inkml:ink>
</file>

<file path=ppt/ink/ink3.xml><?xml version="1.0" encoding="utf-8"?>
<inkml:ink xmlns:inkml="http://www.w3.org/2003/InkML">
  <inkml:definitions>
    <inkml:context xml:id="ctx0">
      <inkml:inkSource xml:id="inkSrc0">
        <inkml:traceFormat>
          <inkml:channel name="X" type="integer" min="-1440" max="1920" units="cm"/>
          <inkml:channel name="Y" type="integer" max="1082" units="cm"/>
          <inkml:channel name="T" type="integer" max="2.14748E9" units="dev"/>
        </inkml:traceFormat>
        <inkml:channelProperties>
          <inkml:channelProperty channel="X" name="resolution" value="63.75711" units="1/cm"/>
          <inkml:channelProperty channel="Y" name="resolution" value="36.55405" units="1/cm"/>
          <inkml:channelProperty channel="T" name="resolution" value="1" units="1/dev"/>
        </inkml:channelProperties>
      </inkml:inkSource>
      <inkml:timestamp xml:id="ts0" timeString="2025-02-12T07:09:23.183"/>
    </inkml:context>
    <inkml:brush xml:id="br0">
      <inkml:brushProperty name="width" value="0.08819" units="cm"/>
      <inkml:brushProperty name="height" value="0.35278" units="cm"/>
      <inkml:brushProperty name="color" value="#FFFF00"/>
      <inkml:brushProperty name="tip" value="rectangle"/>
      <inkml:brushProperty name="rasterOp" value="maskPen"/>
    </inkml:brush>
  </inkml:definitions>
  <inkml:trace contextRef="#ctx0" brushRef="#br0">2477 15635 0,'25'0'265,"-1"0"-124,0 0-125,0 0-16,24 0 15,0 0-15,0 0 16,0 0-16,0 0 15,-24 0-15,24 0 16,25 0-16,-49 0 16,0 0-16,0 0 15,24 0 1,-24 0-16,24 0 16,-24 0-1,0 0-15,24 0 16,24 0-16,-48 0 15,24 0-15,-23 0 16,23 0-16,0 0 16,-24 0-16,0 0 15,24 0-15,0 0 16,-24 0-16,0 0 16,0 0-16,0 0 15,0 0 1,0 0-16,0 0 31,0 0-15,1 0-1,-1 0-15,24 0 16,0 0 0,0 0-16,-24 0 15,24 0 1,24 0-16,-24 0 15,24 0-15,-23 0 16,23 0-16,-24 0 16,0 0-1,0 0-15,0 0 16,0 0-16,-24 0 16,0 0-16,0 0 15,25 0-15,-25 0 16,0 0-16,0 0 15,0 0-15,24 0 16,0 0-16,-24 0 16,0 0-1,0 0 32,0 0-16,0 0-15,0 0-16,0 0 16,0 0-16,49 0 15,-49 0-15,24 0 16,-24 0-16,24 0 16,-24 0-16,0 0 15,0 0-15,24 0 16,-24 0-1,24 0 1,-24 0 0,0 0-16,25 0 15,-25 0-15,24 0 16,0 0-16,-24 0 16,0 0-16,24 0 15,0 0-15,-24 0 16,24 0-16,-24 0 15,24 0-15,-24 0 16,25 0-16,-25 0 16,48 0-16,-48 0 15,0 0-15,0 0 16,24 0-16,0 0 16,-24 0-16,24 0 15,-24 0-15,49 0 16,-49 0-16,24 0 15,0 0-15,-24 0 16,48 0-16,-48 0 16,0 0-16,0 0 15,48 0-15,-48 0 16,0 0-16,25 0 16,-25 0-16,0 0 15,0 0-15,24 0 16,-24 0-1,24 0 1,0 0-16,-24 0 16,24 0-16,0 0 15,0 0-15,1 0 16,-25 0-16,24 0 16,-24 0-16,48 0 15,-48 0-15,0 0 16,0 0-16,0 0 15,0 0-15,0 0 16,0 0 0,24 0-1,-24 0-15,1 0 16,-1 0-16,0 0 16,0 0-16,24 0 15,-24 0 1,0 0-16,24 0 15,-24 0 17,24 0-32,-24 0 15,0 0-15,24 0 16,0 0-16,-23 0 16,23 0-16,0 0 15,0 0-15,24 0 16,-48 0-16,24 0 15,-24 0-15,0 0 16,24 0 0,-24 0-16,0 0 15,1 0 1,-1 0 0,0 0-16,0 0 15,0 0 1,0 0-1,24 0-15,-24 0 16,0 24-16,24-24 16,-24 0-16,24 0 15,-24 0-15,24 0 16,-24 0-16,25 0 16,-25 0-1,0 0 16,0 0-15,0 0-16,0 0 16,24 24-1,-24-24 1,0 0-16,0 0 16,24 0-16,-24 0 15,0 24-15,24-24 16,-24 0-16,25 0 15,-1 0 1,-24 0 0,48 0-16,-24 0 15,0 0-15,-24 0 16,24 0-16,0 0 16,0 0-16,1 0 15,-1 0-15,-24 0 16,24 0-16,24 24 15,0-24-15,-24 0 16,24 0-16,-23 0 16,23 0-1,0 0-15,-24 0 0,48 0 16,-48 0 0,24 0-16,-23 24 0,23-24 15,0 0 1,0 0-16,0 24 15,0-24-15,1 0 16,23 0-16,-24 0 16,0 0-16,0 0 15,0 0-15,25 0 16,-25 0-16,48 0 16,0 0-16,-24 0 15,1 0-15,23 0 16,24 0-16,-23 0 15,47 0-15,-48 24 16,49 0-16,-25-24 16,-24 0-16,24 0 15,-47 24-15,23-24 16,24 0-16,-48 0 16,-23 0-16,23 0 15,-24 0-15,0 24 16,0 0-16,0-24 15,1 0-15,-25 0 16,0 0-16,0 0 16,0 0-16,0 0 15,0 0 1,-24 0 171,0-24-140,0 24-31,0-24 0,25 0-16,-25 24 15,24-24 1,-48 0-1,24 24 1,0 0-16,0 0 31,0-24-31,-24-24 375,0 24-359,24 0 0,0 0-1,-24 0 220</inkml:trace>
</inkml:ink>
</file>

<file path=ppt/ink/ink4.xml><?xml version="1.0" encoding="utf-8"?>
<inkml:ink xmlns:inkml="http://www.w3.org/2003/InkML">
  <inkml:definitions>
    <inkml:context xml:id="ctx0">
      <inkml:inkSource xml:id="inkSrc0">
        <inkml:traceFormat>
          <inkml:channel name="X" type="integer" min="-1440" max="1920" units="cm"/>
          <inkml:channel name="Y" type="integer" max="1082" units="cm"/>
          <inkml:channel name="T" type="integer" max="2.14748E9" units="dev"/>
        </inkml:traceFormat>
        <inkml:channelProperties>
          <inkml:channelProperty channel="X" name="resolution" value="63.75711" units="1/cm"/>
          <inkml:channelProperty channel="Y" name="resolution" value="36.55405" units="1/cm"/>
          <inkml:channelProperty channel="T" name="resolution" value="1" units="1/dev"/>
        </inkml:channelProperties>
      </inkml:inkSource>
      <inkml:timestamp xml:id="ts0" timeString="2025-02-12T07:30:14.880"/>
    </inkml:context>
    <inkml:brush xml:id="br0">
      <inkml:brushProperty name="width" value="0.08819" units="cm"/>
      <inkml:brushProperty name="height" value="0.35278" units="cm"/>
      <inkml:brushProperty name="color" value="#FFFF00"/>
      <inkml:brushProperty name="tip" value="rectangle"/>
      <inkml:brushProperty name="rasterOp" value="maskPen"/>
    </inkml:brush>
  </inkml:definitions>
  <inkml:trace contextRef="#ctx0" brushRef="#br0">4666 5460 0,'24'0'140,"48"0"-140,-47 0 16,23 0-16,0 0 16,0 0-16,48 0 15,48 0-15,-47 0 16,23 0-16,-24 0 15,48 0-15,-71 0 16,-1 0-16,0 0 16,-48 0-16,24 0 15,0 0-15,0 0 16,-24 0-16,0 0 16,24 0-16,25 0 15,-49 0-15,0 0 16,24 0-16,0 0 15,0 0-15,-24 0 16,0 0 0,0 0-16,0 0 15,0 0 1,0 0-16,24 0 16,-23 0-1,23 0-15,-24 0 16,0 0-16,0 0 15,0 0 1,0 0 0,0 0-16,0 0 15,0 0 1,0 0-16,0 0 16,0 0-16,24 0 15,-24 0-15,49 0 16,-25 0-16,-24 0 15,0 24-15,0-24 16,0 0-16,0 0 16,0 0-16,0 0 15,0 0-15,24 0 16,-24 0-16,24 0 16,0 0-16,1 0 15,23 0-15,0 0 16,-24 0-16,0 0 15,0 0-15,0 0 16,-24 0-16,24 0 16,1 0-16,-1 0 15,-24 0-15,0 0 16,24 0-16,-24 0 16,0 0-1,24 0-15,-24 0 16,0 0-1,0 0-15,0 0 16,48 0-16,1 0 16,-25 0-16,0 0 15,24 0-15,0 0 16,0 0-16,0 0 16,25 0-16,-49 0 15,24 0-15,-24 0 16,0 0-16,-24 0 15,48 0-15,-48 0 16,0 0-16,25 0 16,-25 0-16,24 0 15,-24 24-15,0-24 16,24 0 0,-24 0-1,0 0-15,0 0 16,0 0-16,24 0 15,0 0-15,0 0 16,1 0-16,23 0 16,-24 0-16,0 0 15,24 0 1,0 0-16,-24 0 16,25 0-16,-1 0 15,0 0-15,0 0 16,0 0-16,24 0 15,-48 0-15,25 0 16,-25 0-16,-24 0 16,0 0-16,24 0 15,-24 0-15,0 0 16,0 0 0,0 0-16,0 0 15,0 0-15,0 0 16,24 0-1,1 0-15,-25 0 16,24 0-16,0 0 16,0 0-16,24 0 15,24 0-15,-48 0 16,25 0-16,-1 0 16,0 0-16,-24 0 15,24 0-15,0 0 16,0 0-16,-23 0 15,-1 0-15,0 0 16,0 0 0,24 0-16,-48 0 15,24 0-15,-24 0 16,24 0-16,0 0 16,1 0-16,23 0 15,-24 0-15,24 0 16,24 0-16,-24 0 15,1 0-15,23 0 16,0 0-16,0 0 16,-24 0-16,25 0 15,47 0-15,-72 0 16,0 0-16,24 0 16,-48 0-16,25 0 15,-25 0-15,-24 0 16,0 0-16,24 0 15,-24 0-15,0 0 16,0 0-16,24 0 16,-24 0-16,0 0 15,24 0-15,-23 0 16,23 0 0,0 0-16,0 0 0,0 0 15,24 0 1,-24 0-16,0 0 0,24 0 15,1 0 1,-1 0-16,24 0 16,-24-24-16,24 0 15,1 24-15,-25 0 16,24 0-16,-24 0 16,0 0-16,0 0 15,1 0-15,-25 0 16,-24 0-16,24 0 15,-24 0-15,24 0 16,-24 0-16,0 0 16,0 0-16,0 0 15,0 0 1,0 0 15,0 0-15,24-24-1,1 24 1,-1 0-16,24 0 16,-24 0-1,24 0-15,24 0 16,-24 0-16,1 0 16,-1 0-16,0 0 15,-24 0-15,0 0 16,0 0-16,0 0 15,25 0-15,-25 0 16,24 0-16,-24 0 16,0 0-16,0 0 15,0 0-15,0 0 16,0 0-16,1 0 16,-25 0-16,0 0 15,24 0-15,-24 0 16,0 0-1,0 0 1,0 0-16,24 0 16,0-48-16,0 48 15,-24 0-15,24 0 16,25 0-16,-1 0 16,-24 0-16,24 0 15,-24 0-15,24 0 16,-24 0-16,1 0 15,-25 0 1,48 0-16,-24 0 16,-24 0-16,24 0 15,-24 0-15,24 0 16,24 0-16,0 0 16,1 0-16,-1 0 15,24 0-15,0 0 16,0 0-16,-23 0 15,23 0-15,-48 0 16,24 0-16,-24 0 16,24 0-16,25 0 15,-49 0-15,24 0 16,24 0-16,-48 0 16,24 0-16,0 0 15,-23 0-15,23 0 16,0 0-16,0 0 15,0 0-15,0 0 16,-24 0-16,25 0 16,-25 0-16,24 0 15,-24 0-15,0 0 16,-24 0-16,24 0 16,-24 0-16,24 0 31,1 0-31,-25 0 15,0 0-15,0 0 16,0 0-16,0 0 16,24 0-16,24 0 15,0 0-15,-24 24 16,24 0-16,-23-24 16,23 0-16,-24 0 15,24 0-15,-24 0 16,24 0-16,-24 0 15,-24 0-15,0 0 32,1 0-17,-1 0 1,24 0 0,24 0-16,-24 24 15,24-24-15,-24 24 16,24-24-16,-24 24 15,25-24-15,-1 0 16,48 25-16,-72-25 16,-24 0-16,0 0 15,-24 24 32</inkml:trace>
</inkml:ink>
</file>

<file path=ppt/ink/ink5.xml><?xml version="1.0" encoding="utf-8"?>
<inkml:ink xmlns:inkml="http://www.w3.org/2003/InkML">
  <inkml:definitions>
    <inkml:context xml:id="ctx0">
      <inkml:inkSource xml:id="inkSrc0">
        <inkml:traceFormat>
          <inkml:channel name="X" type="integer" min="-1440" max="1920" units="cm"/>
          <inkml:channel name="Y" type="integer" max="1082" units="cm"/>
          <inkml:channel name="T" type="integer" max="2.14748E9" units="dev"/>
        </inkml:traceFormat>
        <inkml:channelProperties>
          <inkml:channelProperty channel="X" name="resolution" value="63.75711" units="1/cm"/>
          <inkml:channelProperty channel="Y" name="resolution" value="36.55405" units="1/cm"/>
          <inkml:channelProperty channel="T" name="resolution" value="1" units="1/dev"/>
        </inkml:channelProperties>
      </inkml:inkSource>
      <inkml:timestamp xml:id="ts0" timeString="2025-02-12T07:30:18.998"/>
    </inkml:context>
    <inkml:brush xml:id="br0">
      <inkml:brushProperty name="width" value="0.08819" units="cm"/>
      <inkml:brushProperty name="height" value="0.35278" units="cm"/>
      <inkml:brushProperty name="color" value="#FFFF00"/>
      <inkml:brushProperty name="tip" value="rectangle"/>
      <inkml:brushProperty name="rasterOp" value="maskPen"/>
    </inkml:brush>
  </inkml:definitions>
  <inkml:trace contextRef="#ctx0" brushRef="#br0">1996 6110 0,'49'0'47,"-25"0"-32,24 0 1,-24 24-16,24-24 15,-24 0-15,24 24 16,24-24-16,-24 0 16,-24 0-16,24 0 15,25 0-15,-1 24 16,-24-24 0,0 0-16,0 0 15,0 0-15,24 0 16,-24 0-16,1 0 15,23 0-15,24 0 16,-24 0-16,0 0 16,0 0-16,1 0 15,-25 0-15,24 0 16,-48 0-16,24 0 16,-24 0-16,24 0 15,0 0-15,-24 0 16,0 0-16,24 0 15,1 0-15,-25 0 16,0 0-16,24 0 16,-24 0-16,0 0 15,0 0-15,24 0 16,0 0-16,24 0 16,-24 0-16,25 0 15,-1 0-15,0 0 16,0 0-16,0 0 15,0 0-15,25 0 16,-25 0-16,48 0 16,-24 0-1,0 0-15,-23 0 0,-1 0 16,0 0 0,-48 0-16,24 0 15,0 0-15,-24 0 16,0 0-1,0 0 32,0 0-15,0 0-17,25 0-15,-1 0 16,0 0-1,-24 0-15,0 0 16,24 0-16,-24 0 16,24-24-1,0 24 1,-24 0-16,0 0 16,0-24-16,24 24 15,-23 0-15,23 0 16,-24 0-16,24 0 15,0 0 1,-24 0-16,0 0 16,24-24-16,-24 24 15,0 0-15,24 0 16,0 0-16,-24 0 16,25-24-16,23 24 15,0-24-15,0 24 16,-24 0-16,24 0 15,0 0-15,-47 0 110,-1 0 109,0 0-204,0 0-15,0 0 125,0 0-109,0 0-1,0 0 1,0 0-16,0 0 16,24 0 62,0 0-63,48 0-15,-23 0 16,23 0-16,-48 0 16,0 0-16</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s-ES" dirty="0"/>
          </a:p>
        </p:txBody>
      </p:sp>
      <p:sp>
        <p:nvSpPr>
          <p:cNvPr id="3" name="Marcador de fecha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2462F11B-D5E1-4879-9322-C86DBDEDA94B}" type="datetimeFigureOut">
              <a:rPr lang="es-ES" smtClean="0"/>
              <a:t>12/02/2025</a:t>
            </a:fld>
            <a:endParaRPr lang="es-ES" dirty="0"/>
          </a:p>
        </p:txBody>
      </p:sp>
      <p:sp>
        <p:nvSpPr>
          <p:cNvPr id="4" name="Marcador de imagen de diapositiva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s-ES" dirty="0"/>
          </a:p>
        </p:txBody>
      </p:sp>
      <p:sp>
        <p:nvSpPr>
          <p:cNvPr id="5" name="Marcador de notas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s-ES" dirty="0"/>
          </a:p>
        </p:txBody>
      </p:sp>
      <p:sp>
        <p:nvSpPr>
          <p:cNvPr id="7" name="Marcador de número de diapositiva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4F6047CA-1F3A-4E9F-A9F7-500F7ED6DDA5}" type="slidenum">
              <a:rPr lang="es-ES" smtClean="0"/>
              <a:t>‹Nº›</a:t>
            </a:fld>
            <a:endParaRPr lang="es-ES" dirty="0"/>
          </a:p>
        </p:txBody>
      </p:sp>
    </p:spTree>
    <p:extLst>
      <p:ext uri="{BB962C8B-B14F-4D97-AF65-F5344CB8AC3E}">
        <p14:creationId xmlns:p14="http://schemas.microsoft.com/office/powerpoint/2010/main" val="33062678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4F6047CA-1F3A-4E9F-A9F7-500F7ED6DDA5}" type="slidenum">
              <a:rPr lang="es-ES" smtClean="0"/>
              <a:t>1</a:t>
            </a:fld>
            <a:endParaRPr lang="es-ES" dirty="0"/>
          </a:p>
        </p:txBody>
      </p:sp>
    </p:spTree>
    <p:extLst>
      <p:ext uri="{BB962C8B-B14F-4D97-AF65-F5344CB8AC3E}">
        <p14:creationId xmlns:p14="http://schemas.microsoft.com/office/powerpoint/2010/main" val="4752381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815B98-3CB8-64FF-4308-50F35F493ED8}"/>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77F2F172-9F72-2029-B28F-B5A6BB1B951A}"/>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368933DF-509F-A4FD-1C43-5B9096C1A164}"/>
              </a:ext>
            </a:extLst>
          </p:cNvPr>
          <p:cNvSpPr>
            <a:spLocks noGrp="1"/>
          </p:cNvSpPr>
          <p:nvPr>
            <p:ph type="body" idx="1"/>
          </p:nvPr>
        </p:nvSpPr>
        <p:spPr/>
        <p:txBody>
          <a:bodyPr/>
          <a:lstStyle/>
          <a:p>
            <a:endParaRPr lang="es-ES" dirty="0"/>
          </a:p>
        </p:txBody>
      </p:sp>
      <p:sp>
        <p:nvSpPr>
          <p:cNvPr id="4" name="Marcador de número de diapositiva 3">
            <a:extLst>
              <a:ext uri="{FF2B5EF4-FFF2-40B4-BE49-F238E27FC236}">
                <a16:creationId xmlns:a16="http://schemas.microsoft.com/office/drawing/2014/main" id="{CF1F2307-02F6-2254-4A04-3CA14BE36319}"/>
              </a:ext>
            </a:extLst>
          </p:cNvPr>
          <p:cNvSpPr>
            <a:spLocks noGrp="1"/>
          </p:cNvSpPr>
          <p:nvPr>
            <p:ph type="sldNum" sz="quarter" idx="5"/>
          </p:nvPr>
        </p:nvSpPr>
        <p:spPr/>
        <p:txBody>
          <a:bodyPr/>
          <a:lstStyle/>
          <a:p>
            <a:fld id="{4F6047CA-1F3A-4E9F-A9F7-500F7ED6DDA5}" type="slidenum">
              <a:rPr lang="es-ES" smtClean="0"/>
              <a:t>25</a:t>
            </a:fld>
            <a:endParaRPr lang="es-ES" dirty="0"/>
          </a:p>
        </p:txBody>
      </p:sp>
    </p:spTree>
    <p:extLst>
      <p:ext uri="{BB962C8B-B14F-4D97-AF65-F5344CB8AC3E}">
        <p14:creationId xmlns:p14="http://schemas.microsoft.com/office/powerpoint/2010/main" val="8227075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pPr>
              <a:defRPr/>
            </a:pPr>
            <a:endParaRPr lang="es-ES" dirty="0"/>
          </a:p>
        </p:txBody>
      </p:sp>
      <p:sp>
        <p:nvSpPr>
          <p:cNvPr id="5" name="Footer Placeholder 4"/>
          <p:cNvSpPr>
            <a:spLocks noGrp="1"/>
          </p:cNvSpPr>
          <p:nvPr>
            <p:ph type="ftr" sz="quarter" idx="11"/>
          </p:nvPr>
        </p:nvSpPr>
        <p:spPr/>
        <p:txBody>
          <a:bodyPr/>
          <a:lstStyle/>
          <a:p>
            <a:pPr>
              <a:defRPr/>
            </a:pPr>
            <a:endParaRPr lang="es-ES" dirty="0"/>
          </a:p>
        </p:txBody>
      </p:sp>
      <p:sp>
        <p:nvSpPr>
          <p:cNvPr id="6" name="Slide Number Placeholder 5"/>
          <p:cNvSpPr>
            <a:spLocks noGrp="1"/>
          </p:cNvSpPr>
          <p:nvPr>
            <p:ph type="sldNum" sz="quarter" idx="12"/>
          </p:nvPr>
        </p:nvSpPr>
        <p:spPr/>
        <p:txBody>
          <a:bodyPr/>
          <a:lstStyle/>
          <a:p>
            <a:pPr>
              <a:defRPr/>
            </a:pPr>
            <a:fld id="{E0D3E28A-404A-402A-9CAB-9F22D8EA0045}" type="slidenum">
              <a:rPr lang="es-ES" altLang="es-ES" smtClean="0"/>
              <a:pPr>
                <a:defRPr/>
              </a:pPr>
              <a:t>‹Nº›</a:t>
            </a:fld>
            <a:endParaRPr lang="es-ES" altLang="es-ES" dirty="0"/>
          </a:p>
        </p:txBody>
      </p:sp>
    </p:spTree>
    <p:extLst>
      <p:ext uri="{BB962C8B-B14F-4D97-AF65-F5344CB8AC3E}">
        <p14:creationId xmlns:p14="http://schemas.microsoft.com/office/powerpoint/2010/main" val="2895392806"/>
      </p:ext>
    </p:extLst>
  </p:cSld>
  <p:clrMapOvr>
    <a:masterClrMapping/>
  </p:clrMapOvr>
  <p:transition spd="slow">
    <p:pull dir="l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pPr>
              <a:defRPr/>
            </a:pPr>
            <a:endParaRPr lang="es-ES" dirty="0"/>
          </a:p>
        </p:txBody>
      </p:sp>
      <p:sp>
        <p:nvSpPr>
          <p:cNvPr id="5" name="Footer Placeholder 4"/>
          <p:cNvSpPr>
            <a:spLocks noGrp="1"/>
          </p:cNvSpPr>
          <p:nvPr>
            <p:ph type="ftr" sz="quarter" idx="11"/>
          </p:nvPr>
        </p:nvSpPr>
        <p:spPr/>
        <p:txBody>
          <a:bodyPr/>
          <a:lstStyle/>
          <a:p>
            <a:pPr>
              <a:defRPr/>
            </a:pPr>
            <a:endParaRPr lang="es-ES" dirty="0"/>
          </a:p>
        </p:txBody>
      </p:sp>
      <p:sp>
        <p:nvSpPr>
          <p:cNvPr id="6" name="Slide Number Placeholder 5"/>
          <p:cNvSpPr>
            <a:spLocks noGrp="1"/>
          </p:cNvSpPr>
          <p:nvPr>
            <p:ph type="sldNum" sz="quarter" idx="12"/>
          </p:nvPr>
        </p:nvSpPr>
        <p:spPr/>
        <p:txBody>
          <a:bodyPr/>
          <a:lstStyle/>
          <a:p>
            <a:pPr>
              <a:defRPr/>
            </a:pPr>
            <a:fld id="{689C2DEF-7443-4C30-9CD8-B6A422D0E6A2}" type="slidenum">
              <a:rPr lang="es-ES" altLang="es-ES" smtClean="0"/>
              <a:pPr>
                <a:defRPr/>
              </a:pPr>
              <a:t>‹Nº›</a:t>
            </a:fld>
            <a:endParaRPr lang="es-ES" altLang="es-ES" dirty="0"/>
          </a:p>
        </p:txBody>
      </p:sp>
    </p:spTree>
    <p:extLst>
      <p:ext uri="{BB962C8B-B14F-4D97-AF65-F5344CB8AC3E}">
        <p14:creationId xmlns:p14="http://schemas.microsoft.com/office/powerpoint/2010/main" val="1638475377"/>
      </p:ext>
    </p:extLst>
  </p:cSld>
  <p:clrMapOvr>
    <a:masterClrMapping/>
  </p:clrMapOvr>
  <p:transition spd="slow">
    <p:pull dir="l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pPr>
              <a:defRPr/>
            </a:pPr>
            <a:endParaRPr lang="es-ES" dirty="0"/>
          </a:p>
        </p:txBody>
      </p:sp>
      <p:sp>
        <p:nvSpPr>
          <p:cNvPr id="5" name="Footer Placeholder 4"/>
          <p:cNvSpPr>
            <a:spLocks noGrp="1"/>
          </p:cNvSpPr>
          <p:nvPr>
            <p:ph type="ftr" sz="quarter" idx="11"/>
          </p:nvPr>
        </p:nvSpPr>
        <p:spPr/>
        <p:txBody>
          <a:bodyPr/>
          <a:lstStyle/>
          <a:p>
            <a:pPr>
              <a:defRPr/>
            </a:pPr>
            <a:endParaRPr lang="es-ES" dirty="0"/>
          </a:p>
        </p:txBody>
      </p:sp>
      <p:sp>
        <p:nvSpPr>
          <p:cNvPr id="6" name="Slide Number Placeholder 5"/>
          <p:cNvSpPr>
            <a:spLocks noGrp="1"/>
          </p:cNvSpPr>
          <p:nvPr>
            <p:ph type="sldNum" sz="quarter" idx="12"/>
          </p:nvPr>
        </p:nvSpPr>
        <p:spPr/>
        <p:txBody>
          <a:bodyPr/>
          <a:lstStyle/>
          <a:p>
            <a:pPr>
              <a:defRPr/>
            </a:pPr>
            <a:fld id="{C058C0EF-8915-4CB6-921B-59F3F3BDDD10}" type="slidenum">
              <a:rPr lang="es-ES" altLang="es-ES" smtClean="0"/>
              <a:pPr>
                <a:defRPr/>
              </a:pPr>
              <a:t>‹Nº›</a:t>
            </a:fld>
            <a:endParaRPr lang="es-ES" altLang="es-ES" dirty="0"/>
          </a:p>
        </p:txBody>
      </p:sp>
    </p:spTree>
    <p:extLst>
      <p:ext uri="{BB962C8B-B14F-4D97-AF65-F5344CB8AC3E}">
        <p14:creationId xmlns:p14="http://schemas.microsoft.com/office/powerpoint/2010/main" val="1300033004"/>
      </p:ext>
    </p:extLst>
  </p:cSld>
  <p:clrMapOvr>
    <a:masterClrMapping/>
  </p:clrMapOvr>
  <p:transition spd="slow">
    <p:pull dir="l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pPr>
              <a:defRPr/>
            </a:pPr>
            <a:endParaRPr lang="es-ES" dirty="0"/>
          </a:p>
        </p:txBody>
      </p:sp>
      <p:sp>
        <p:nvSpPr>
          <p:cNvPr id="5" name="Footer Placeholder 4"/>
          <p:cNvSpPr>
            <a:spLocks noGrp="1"/>
          </p:cNvSpPr>
          <p:nvPr>
            <p:ph type="ftr" sz="quarter" idx="11"/>
          </p:nvPr>
        </p:nvSpPr>
        <p:spPr/>
        <p:txBody>
          <a:bodyPr/>
          <a:lstStyle/>
          <a:p>
            <a:pPr>
              <a:defRPr/>
            </a:pPr>
            <a:endParaRPr lang="es-ES" dirty="0"/>
          </a:p>
        </p:txBody>
      </p:sp>
      <p:sp>
        <p:nvSpPr>
          <p:cNvPr id="6" name="Slide Number Placeholder 5"/>
          <p:cNvSpPr>
            <a:spLocks noGrp="1"/>
          </p:cNvSpPr>
          <p:nvPr>
            <p:ph type="sldNum" sz="quarter" idx="12"/>
          </p:nvPr>
        </p:nvSpPr>
        <p:spPr/>
        <p:txBody>
          <a:bodyPr/>
          <a:lstStyle/>
          <a:p>
            <a:pPr>
              <a:defRPr/>
            </a:pPr>
            <a:fld id="{61977707-BFB4-498D-A931-C8A0288E0183}" type="slidenum">
              <a:rPr lang="es-ES" altLang="es-ES" smtClean="0"/>
              <a:pPr>
                <a:defRPr/>
              </a:pPr>
              <a:t>‹Nº›</a:t>
            </a:fld>
            <a:endParaRPr lang="es-ES" altLang="es-ES" dirty="0"/>
          </a:p>
        </p:txBody>
      </p:sp>
    </p:spTree>
    <p:extLst>
      <p:ext uri="{BB962C8B-B14F-4D97-AF65-F5344CB8AC3E}">
        <p14:creationId xmlns:p14="http://schemas.microsoft.com/office/powerpoint/2010/main" val="4029379516"/>
      </p:ext>
    </p:extLst>
  </p:cSld>
  <p:clrMapOvr>
    <a:masterClrMapping/>
  </p:clrMapOvr>
  <p:transition spd="slow">
    <p:pull dir="l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pPr>
              <a:defRPr/>
            </a:pPr>
            <a:endParaRPr lang="es-ES" dirty="0"/>
          </a:p>
        </p:txBody>
      </p:sp>
      <p:sp>
        <p:nvSpPr>
          <p:cNvPr id="5" name="Footer Placeholder 4"/>
          <p:cNvSpPr>
            <a:spLocks noGrp="1"/>
          </p:cNvSpPr>
          <p:nvPr>
            <p:ph type="ftr" sz="quarter" idx="11"/>
          </p:nvPr>
        </p:nvSpPr>
        <p:spPr/>
        <p:txBody>
          <a:bodyPr/>
          <a:lstStyle/>
          <a:p>
            <a:pPr>
              <a:defRPr/>
            </a:pPr>
            <a:endParaRPr lang="es-ES" dirty="0"/>
          </a:p>
        </p:txBody>
      </p:sp>
      <p:sp>
        <p:nvSpPr>
          <p:cNvPr id="6" name="Slide Number Placeholder 5"/>
          <p:cNvSpPr>
            <a:spLocks noGrp="1"/>
          </p:cNvSpPr>
          <p:nvPr>
            <p:ph type="sldNum" sz="quarter" idx="12"/>
          </p:nvPr>
        </p:nvSpPr>
        <p:spPr/>
        <p:txBody>
          <a:bodyPr/>
          <a:lstStyle/>
          <a:p>
            <a:pPr>
              <a:defRPr/>
            </a:pPr>
            <a:fld id="{468B5703-ED22-43CA-AC7F-ADD92F8B0791}" type="slidenum">
              <a:rPr lang="es-ES" altLang="es-ES" smtClean="0"/>
              <a:pPr>
                <a:defRPr/>
              </a:pPr>
              <a:t>‹Nº›</a:t>
            </a:fld>
            <a:endParaRPr lang="es-ES" altLang="es-ES" dirty="0"/>
          </a:p>
        </p:txBody>
      </p:sp>
    </p:spTree>
    <p:extLst>
      <p:ext uri="{BB962C8B-B14F-4D97-AF65-F5344CB8AC3E}">
        <p14:creationId xmlns:p14="http://schemas.microsoft.com/office/powerpoint/2010/main" val="2678013662"/>
      </p:ext>
    </p:extLst>
  </p:cSld>
  <p:clrMapOvr>
    <a:masterClrMapping/>
  </p:clrMapOvr>
  <p:transition spd="slow">
    <p:pull dir="l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pPr>
              <a:defRPr/>
            </a:pPr>
            <a:endParaRPr lang="es-ES" dirty="0"/>
          </a:p>
        </p:txBody>
      </p:sp>
      <p:sp>
        <p:nvSpPr>
          <p:cNvPr id="6" name="Footer Placeholder 5"/>
          <p:cNvSpPr>
            <a:spLocks noGrp="1"/>
          </p:cNvSpPr>
          <p:nvPr>
            <p:ph type="ftr" sz="quarter" idx="11"/>
          </p:nvPr>
        </p:nvSpPr>
        <p:spPr/>
        <p:txBody>
          <a:bodyPr/>
          <a:lstStyle/>
          <a:p>
            <a:pPr>
              <a:defRPr/>
            </a:pPr>
            <a:endParaRPr lang="es-ES" dirty="0"/>
          </a:p>
        </p:txBody>
      </p:sp>
      <p:sp>
        <p:nvSpPr>
          <p:cNvPr id="7" name="Slide Number Placeholder 6"/>
          <p:cNvSpPr>
            <a:spLocks noGrp="1"/>
          </p:cNvSpPr>
          <p:nvPr>
            <p:ph type="sldNum" sz="quarter" idx="12"/>
          </p:nvPr>
        </p:nvSpPr>
        <p:spPr/>
        <p:txBody>
          <a:bodyPr/>
          <a:lstStyle/>
          <a:p>
            <a:pPr>
              <a:defRPr/>
            </a:pPr>
            <a:fld id="{932FE537-246D-412A-A94E-904EDFB40FB8}" type="slidenum">
              <a:rPr lang="es-ES" altLang="es-ES" smtClean="0"/>
              <a:pPr>
                <a:defRPr/>
              </a:pPr>
              <a:t>‹Nº›</a:t>
            </a:fld>
            <a:endParaRPr lang="es-ES" altLang="es-ES" dirty="0"/>
          </a:p>
        </p:txBody>
      </p:sp>
    </p:spTree>
    <p:extLst>
      <p:ext uri="{BB962C8B-B14F-4D97-AF65-F5344CB8AC3E}">
        <p14:creationId xmlns:p14="http://schemas.microsoft.com/office/powerpoint/2010/main" val="351728717"/>
      </p:ext>
    </p:extLst>
  </p:cSld>
  <p:clrMapOvr>
    <a:masterClrMapping/>
  </p:clrMapOvr>
  <p:transition spd="slow">
    <p:pull dir="l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pPr>
              <a:defRPr/>
            </a:pPr>
            <a:endParaRPr lang="es-ES" dirty="0"/>
          </a:p>
        </p:txBody>
      </p:sp>
      <p:sp>
        <p:nvSpPr>
          <p:cNvPr id="8" name="Footer Placeholder 7"/>
          <p:cNvSpPr>
            <a:spLocks noGrp="1"/>
          </p:cNvSpPr>
          <p:nvPr>
            <p:ph type="ftr" sz="quarter" idx="11"/>
          </p:nvPr>
        </p:nvSpPr>
        <p:spPr/>
        <p:txBody>
          <a:bodyPr/>
          <a:lstStyle/>
          <a:p>
            <a:pPr>
              <a:defRPr/>
            </a:pPr>
            <a:endParaRPr lang="es-ES" dirty="0"/>
          </a:p>
        </p:txBody>
      </p:sp>
      <p:sp>
        <p:nvSpPr>
          <p:cNvPr id="9" name="Slide Number Placeholder 8"/>
          <p:cNvSpPr>
            <a:spLocks noGrp="1"/>
          </p:cNvSpPr>
          <p:nvPr>
            <p:ph type="sldNum" sz="quarter" idx="12"/>
          </p:nvPr>
        </p:nvSpPr>
        <p:spPr/>
        <p:txBody>
          <a:bodyPr/>
          <a:lstStyle/>
          <a:p>
            <a:pPr>
              <a:defRPr/>
            </a:pPr>
            <a:fld id="{41F792C2-1B90-4DD4-9A6C-91C4D1C6ACAE}" type="slidenum">
              <a:rPr lang="es-ES" altLang="es-ES" smtClean="0"/>
              <a:pPr>
                <a:defRPr/>
              </a:pPr>
              <a:t>‹Nº›</a:t>
            </a:fld>
            <a:endParaRPr lang="es-ES" altLang="es-ES" dirty="0"/>
          </a:p>
        </p:txBody>
      </p:sp>
    </p:spTree>
    <p:extLst>
      <p:ext uri="{BB962C8B-B14F-4D97-AF65-F5344CB8AC3E}">
        <p14:creationId xmlns:p14="http://schemas.microsoft.com/office/powerpoint/2010/main" val="776358118"/>
      </p:ext>
    </p:extLst>
  </p:cSld>
  <p:clrMapOvr>
    <a:masterClrMapping/>
  </p:clrMapOvr>
  <p:transition spd="slow">
    <p:pull dir="l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pPr>
              <a:defRPr/>
            </a:pPr>
            <a:endParaRPr lang="es-ES" dirty="0"/>
          </a:p>
        </p:txBody>
      </p:sp>
      <p:sp>
        <p:nvSpPr>
          <p:cNvPr id="4" name="Footer Placeholder 3"/>
          <p:cNvSpPr>
            <a:spLocks noGrp="1"/>
          </p:cNvSpPr>
          <p:nvPr>
            <p:ph type="ftr" sz="quarter" idx="11"/>
          </p:nvPr>
        </p:nvSpPr>
        <p:spPr/>
        <p:txBody>
          <a:bodyPr/>
          <a:lstStyle/>
          <a:p>
            <a:pPr>
              <a:defRPr/>
            </a:pPr>
            <a:endParaRPr lang="es-ES" dirty="0"/>
          </a:p>
        </p:txBody>
      </p:sp>
      <p:sp>
        <p:nvSpPr>
          <p:cNvPr id="5" name="Slide Number Placeholder 4"/>
          <p:cNvSpPr>
            <a:spLocks noGrp="1"/>
          </p:cNvSpPr>
          <p:nvPr>
            <p:ph type="sldNum" sz="quarter" idx="12"/>
          </p:nvPr>
        </p:nvSpPr>
        <p:spPr/>
        <p:txBody>
          <a:bodyPr/>
          <a:lstStyle/>
          <a:p>
            <a:pPr>
              <a:defRPr/>
            </a:pPr>
            <a:fld id="{42B96E31-DC21-44F9-8FC4-25555780A2C5}" type="slidenum">
              <a:rPr lang="es-ES" altLang="es-ES" smtClean="0"/>
              <a:pPr>
                <a:defRPr/>
              </a:pPr>
              <a:t>‹Nº›</a:t>
            </a:fld>
            <a:endParaRPr lang="es-ES" altLang="es-ES" dirty="0"/>
          </a:p>
        </p:txBody>
      </p:sp>
    </p:spTree>
    <p:extLst>
      <p:ext uri="{BB962C8B-B14F-4D97-AF65-F5344CB8AC3E}">
        <p14:creationId xmlns:p14="http://schemas.microsoft.com/office/powerpoint/2010/main" val="35782332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s-ES" dirty="0"/>
          </a:p>
        </p:txBody>
      </p:sp>
      <p:sp>
        <p:nvSpPr>
          <p:cNvPr id="3" name="Footer Placeholder 2"/>
          <p:cNvSpPr>
            <a:spLocks noGrp="1"/>
          </p:cNvSpPr>
          <p:nvPr>
            <p:ph type="ftr" sz="quarter" idx="11"/>
          </p:nvPr>
        </p:nvSpPr>
        <p:spPr/>
        <p:txBody>
          <a:bodyPr/>
          <a:lstStyle/>
          <a:p>
            <a:pPr>
              <a:defRPr/>
            </a:pPr>
            <a:endParaRPr lang="es-ES" dirty="0"/>
          </a:p>
        </p:txBody>
      </p:sp>
      <p:sp>
        <p:nvSpPr>
          <p:cNvPr id="4" name="Slide Number Placeholder 3"/>
          <p:cNvSpPr>
            <a:spLocks noGrp="1"/>
          </p:cNvSpPr>
          <p:nvPr>
            <p:ph type="sldNum" sz="quarter" idx="12"/>
          </p:nvPr>
        </p:nvSpPr>
        <p:spPr/>
        <p:txBody>
          <a:bodyPr/>
          <a:lstStyle/>
          <a:p>
            <a:pPr>
              <a:defRPr/>
            </a:pPr>
            <a:fld id="{08D6B0EF-148B-4A77-8148-0200E574650D}" type="slidenum">
              <a:rPr lang="es-ES" altLang="es-ES" smtClean="0"/>
              <a:pPr>
                <a:defRPr/>
              </a:pPr>
              <a:t>‹Nº›</a:t>
            </a:fld>
            <a:endParaRPr lang="es-ES" altLang="es-ES" dirty="0"/>
          </a:p>
        </p:txBody>
      </p:sp>
    </p:spTree>
    <p:extLst>
      <p:ext uri="{BB962C8B-B14F-4D97-AF65-F5344CB8AC3E}">
        <p14:creationId xmlns:p14="http://schemas.microsoft.com/office/powerpoint/2010/main" val="793149678"/>
      </p:ext>
    </p:extLst>
  </p:cSld>
  <p:clrMapOvr>
    <a:masterClrMapping/>
  </p:clrMapOvr>
  <p:transition spd="slow">
    <p:pull dir="l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pPr>
              <a:defRPr/>
            </a:pPr>
            <a:endParaRPr lang="es-ES" dirty="0"/>
          </a:p>
        </p:txBody>
      </p:sp>
      <p:sp>
        <p:nvSpPr>
          <p:cNvPr id="6" name="Footer Placeholder 5"/>
          <p:cNvSpPr>
            <a:spLocks noGrp="1"/>
          </p:cNvSpPr>
          <p:nvPr>
            <p:ph type="ftr" sz="quarter" idx="11"/>
          </p:nvPr>
        </p:nvSpPr>
        <p:spPr/>
        <p:txBody>
          <a:bodyPr/>
          <a:lstStyle/>
          <a:p>
            <a:pPr>
              <a:defRPr/>
            </a:pPr>
            <a:endParaRPr lang="es-ES" dirty="0"/>
          </a:p>
        </p:txBody>
      </p:sp>
      <p:sp>
        <p:nvSpPr>
          <p:cNvPr id="7" name="Slide Number Placeholder 6"/>
          <p:cNvSpPr>
            <a:spLocks noGrp="1"/>
          </p:cNvSpPr>
          <p:nvPr>
            <p:ph type="sldNum" sz="quarter" idx="12"/>
          </p:nvPr>
        </p:nvSpPr>
        <p:spPr/>
        <p:txBody>
          <a:bodyPr/>
          <a:lstStyle/>
          <a:p>
            <a:pPr>
              <a:defRPr/>
            </a:pPr>
            <a:fld id="{0411A77F-1E58-47E1-BFFE-F2F92B7971F4}" type="slidenum">
              <a:rPr lang="es-ES" altLang="es-ES" smtClean="0"/>
              <a:pPr>
                <a:defRPr/>
              </a:pPr>
              <a:t>‹Nº›</a:t>
            </a:fld>
            <a:endParaRPr lang="es-ES" altLang="es-ES" dirty="0"/>
          </a:p>
        </p:txBody>
      </p:sp>
    </p:spTree>
    <p:extLst>
      <p:ext uri="{BB962C8B-B14F-4D97-AF65-F5344CB8AC3E}">
        <p14:creationId xmlns:p14="http://schemas.microsoft.com/office/powerpoint/2010/main" val="1664575070"/>
      </p:ext>
    </p:extLst>
  </p:cSld>
  <p:clrMapOvr>
    <a:masterClrMapping/>
  </p:clrMapOvr>
  <p:transition spd="slow">
    <p:pull dir="l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pPr>
              <a:defRPr/>
            </a:pPr>
            <a:endParaRPr lang="es-ES" dirty="0"/>
          </a:p>
        </p:txBody>
      </p:sp>
      <p:sp>
        <p:nvSpPr>
          <p:cNvPr id="6" name="Footer Placeholder 5"/>
          <p:cNvSpPr>
            <a:spLocks noGrp="1"/>
          </p:cNvSpPr>
          <p:nvPr>
            <p:ph type="ftr" sz="quarter" idx="11"/>
          </p:nvPr>
        </p:nvSpPr>
        <p:spPr/>
        <p:txBody>
          <a:bodyPr/>
          <a:lstStyle/>
          <a:p>
            <a:pPr>
              <a:defRPr/>
            </a:pPr>
            <a:endParaRPr lang="es-ES" dirty="0"/>
          </a:p>
        </p:txBody>
      </p:sp>
      <p:sp>
        <p:nvSpPr>
          <p:cNvPr id="7" name="Slide Number Placeholder 6"/>
          <p:cNvSpPr>
            <a:spLocks noGrp="1"/>
          </p:cNvSpPr>
          <p:nvPr>
            <p:ph type="sldNum" sz="quarter" idx="12"/>
          </p:nvPr>
        </p:nvSpPr>
        <p:spPr/>
        <p:txBody>
          <a:bodyPr/>
          <a:lstStyle/>
          <a:p>
            <a:pPr>
              <a:defRPr/>
            </a:pPr>
            <a:fld id="{32901B0E-BC88-4035-A68A-1C8BC62D7518}" type="slidenum">
              <a:rPr lang="es-ES" altLang="es-ES" smtClean="0"/>
              <a:pPr>
                <a:defRPr/>
              </a:pPr>
              <a:t>‹Nº›</a:t>
            </a:fld>
            <a:endParaRPr lang="es-ES" altLang="es-ES" dirty="0"/>
          </a:p>
        </p:txBody>
      </p:sp>
    </p:spTree>
    <p:extLst>
      <p:ext uri="{BB962C8B-B14F-4D97-AF65-F5344CB8AC3E}">
        <p14:creationId xmlns:p14="http://schemas.microsoft.com/office/powerpoint/2010/main" val="1982702200"/>
      </p:ext>
    </p:extLst>
  </p:cSld>
  <p:clrMapOvr>
    <a:masterClrMapping/>
  </p:clrMapOvr>
  <p:transition spd="slow">
    <p:pull dir="l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s-E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s-E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0A3FEDD7-8E91-4F93-9C3E-772CEEC700EA}" type="slidenum">
              <a:rPr lang="es-ES" altLang="es-ES" smtClean="0"/>
              <a:pPr>
                <a:defRPr/>
              </a:pPr>
              <a:t>‹Nº›</a:t>
            </a:fld>
            <a:endParaRPr lang="es-ES" altLang="es-ES" dirty="0"/>
          </a:p>
        </p:txBody>
      </p:sp>
    </p:spTree>
    <p:extLst>
      <p:ext uri="{BB962C8B-B14F-4D97-AF65-F5344CB8AC3E}">
        <p14:creationId xmlns:p14="http://schemas.microsoft.com/office/powerpoint/2010/main" val="1267179297"/>
      </p:ext>
    </p:extLst>
  </p:cSld>
  <p:clrMap bg1="lt1" tx1="dk1" bg2="lt2" tx2="dk2" accent1="accent1" accent2="accent2" accent3="accent3" accent4="accent4" accent5="accent5" accent6="accent6" hlink="hlink" folHlink="folHlink"/>
  <p:sldLayoutIdLst>
    <p:sldLayoutId id="2147484463" r:id="rId1"/>
    <p:sldLayoutId id="2147484464" r:id="rId2"/>
    <p:sldLayoutId id="2147484465" r:id="rId3"/>
    <p:sldLayoutId id="2147484466" r:id="rId4"/>
    <p:sldLayoutId id="2147484467" r:id="rId5"/>
    <p:sldLayoutId id="2147484468" r:id="rId6"/>
    <p:sldLayoutId id="2147484469" r:id="rId7"/>
    <p:sldLayoutId id="2147484470" r:id="rId8"/>
    <p:sldLayoutId id="2147484471" r:id="rId9"/>
    <p:sldLayoutId id="2147484472" r:id="rId10"/>
    <p:sldLayoutId id="2147484473" r:id="rId11"/>
  </p:sldLayoutIdLst>
  <p:transition spd="slow">
    <p:pull dir="l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ustomXml" Target="../ink/ink4.xml"/><Relationship Id="rId2" Type="http://schemas.openxmlformats.org/officeDocument/2006/relationships/image" Target="../media/image14.jpe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customXml" Target="../ink/ink5.xml"/><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13.jpeg"/><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rat.castillalamancha.es/info/0372" TargetMode="External"/><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mailto:admision.talavera@jccm.es" TargetMode="External"/><Relationship Id="rId3" Type="http://schemas.openxmlformats.org/officeDocument/2006/relationships/hyperlink" Target="mailto:admision.ab@jccm.es" TargetMode="External"/><Relationship Id="rId7" Type="http://schemas.openxmlformats.org/officeDocument/2006/relationships/hyperlink" Target="mailto:admision.to@jccm.es" TargetMode="External"/><Relationship Id="rId2" Type="http://schemas.openxmlformats.org/officeDocument/2006/relationships/hyperlink" Target="http://www.educa.jccm.es/" TargetMode="External"/><Relationship Id="rId1" Type="http://schemas.openxmlformats.org/officeDocument/2006/relationships/slideLayout" Target="../slideLayouts/slideLayout2.xml"/><Relationship Id="rId6" Type="http://schemas.openxmlformats.org/officeDocument/2006/relationships/hyperlink" Target="mailto:admision.gu@jccm.es" TargetMode="External"/><Relationship Id="rId5" Type="http://schemas.openxmlformats.org/officeDocument/2006/relationships/hyperlink" Target="mailto:admision.cu@jccm.es" TargetMode="External"/><Relationship Id="rId10" Type="http://schemas.openxmlformats.org/officeDocument/2006/relationships/image" Target="../media/image14.jpeg"/><Relationship Id="rId4" Type="http://schemas.openxmlformats.org/officeDocument/2006/relationships/hyperlink" Target="mailto:admision.cr@jccm.es" TargetMode="External"/><Relationship Id="rId9" Type="http://schemas.openxmlformats.org/officeDocument/2006/relationships/hyperlink" Target="mailto:admision.edu@jccm.es" TargetMode="External"/></Relationships>
</file>

<file path=ppt/slides/_rels/slide24.xml.rels><?xml version="1.0" encoding="UTF-8" standalone="yes"?>
<Relationships xmlns="http://schemas.openxmlformats.org/package/2006/relationships"><Relationship Id="rId8" Type="http://schemas.openxmlformats.org/officeDocument/2006/relationships/hyperlink" Target="mailto:jsantacruzm@jccm.es" TargetMode="External"/><Relationship Id="rId13" Type="http://schemas.openxmlformats.org/officeDocument/2006/relationships/hyperlink" Target="mailto:mcarmenmc@jccm.es" TargetMode="External"/><Relationship Id="rId18" Type="http://schemas.openxmlformats.org/officeDocument/2006/relationships/hyperlink" Target="mailto:ccarabano@jccm.es" TargetMode="External"/><Relationship Id="rId3" Type="http://schemas.openxmlformats.org/officeDocument/2006/relationships/hyperlink" Target="mailto:admision.ab@jccm.es" TargetMode="External"/><Relationship Id="rId7" Type="http://schemas.openxmlformats.org/officeDocument/2006/relationships/hyperlink" Target="mailto:admision.cr@jccm.es" TargetMode="External"/><Relationship Id="rId12" Type="http://schemas.openxmlformats.org/officeDocument/2006/relationships/hyperlink" Target="mailto:gherasa@jccm.es" TargetMode="External"/><Relationship Id="rId17" Type="http://schemas.openxmlformats.org/officeDocument/2006/relationships/hyperlink" Target="mailto:cmihaela@jccm.es" TargetMode="External"/><Relationship Id="rId2" Type="http://schemas.openxmlformats.org/officeDocument/2006/relationships/image" Target="../media/image13.jpeg"/><Relationship Id="rId16" Type="http://schemas.openxmlformats.org/officeDocument/2006/relationships/hyperlink" Target="mailto:rchica@jccm.es" TargetMode="External"/><Relationship Id="rId20" Type="http://schemas.openxmlformats.org/officeDocument/2006/relationships/hyperlink" Target="mailto:admisi&#243;n.talavera@jccm.es" TargetMode="External"/><Relationship Id="rId1" Type="http://schemas.openxmlformats.org/officeDocument/2006/relationships/slideLayout" Target="../slideLayouts/slideLayout2.xml"/><Relationship Id="rId6" Type="http://schemas.openxmlformats.org/officeDocument/2006/relationships/hyperlink" Target="mailto:bverad@jccm.es" TargetMode="External"/><Relationship Id="rId11" Type="http://schemas.openxmlformats.org/officeDocument/2006/relationships/hyperlink" Target="mailto:admision.cu@jccm.es" TargetMode="External"/><Relationship Id="rId5" Type="http://schemas.openxmlformats.org/officeDocument/2006/relationships/hyperlink" Target="mailto:ctirado@jccm.es" TargetMode="External"/><Relationship Id="rId15" Type="http://schemas.openxmlformats.org/officeDocument/2006/relationships/hyperlink" Target="mailto:admision.gu@jccm.es" TargetMode="External"/><Relationship Id="rId10" Type="http://schemas.openxmlformats.org/officeDocument/2006/relationships/hyperlink" Target="mailto:ygomez@jccm.es" TargetMode="External"/><Relationship Id="rId19" Type="http://schemas.openxmlformats.org/officeDocument/2006/relationships/hyperlink" Target="mailto:admision.to@jccm.es" TargetMode="External"/><Relationship Id="rId4" Type="http://schemas.openxmlformats.org/officeDocument/2006/relationships/hyperlink" Target="mailto:cesar.lopez@jccm.es" TargetMode="External"/><Relationship Id="rId9" Type="http://schemas.openxmlformats.org/officeDocument/2006/relationships/hyperlink" Target="mailto:emilio.aranda@jccm.es" TargetMode="External"/><Relationship Id="rId14" Type="http://schemas.openxmlformats.org/officeDocument/2006/relationships/hyperlink" Target="mailto:marcasg@jccm.es"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8" Type="http://schemas.openxmlformats.org/officeDocument/2006/relationships/customXml" Target="../ink/ink3.xml"/><Relationship Id="rId3" Type="http://schemas.openxmlformats.org/officeDocument/2006/relationships/image" Target="../media/image5.jpeg"/><Relationship Id="rId7"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customXml" Target="../ink/ink2.xml"/><Relationship Id="rId5" Type="http://schemas.openxmlformats.org/officeDocument/2006/relationships/image" Target="../media/image6.png"/><Relationship Id="rId4" Type="http://schemas.openxmlformats.org/officeDocument/2006/relationships/customXml" Target="../ink/ink1.xml"/><Relationship Id="rId9"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www.educa.jccm.es/en/admision/admision-2-ciclo-infantil-primaria-bachillerato"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0.pn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4.jpe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4.jpeg"/><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B712E947-0734-45F9-9C4F-41114EC3A3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ángulo 7">
            <a:extLst>
              <a:ext uri="{FF2B5EF4-FFF2-40B4-BE49-F238E27FC236}">
                <a16:creationId xmlns:a16="http://schemas.microsoft.com/office/drawing/2014/main" id="{02647619-1A8B-485C-A51A-E7F7F3805E16}"/>
              </a:ext>
            </a:extLst>
          </p:cNvPr>
          <p:cNvSpPr/>
          <p:nvPr/>
        </p:nvSpPr>
        <p:spPr>
          <a:xfrm>
            <a:off x="-123690" y="1379082"/>
            <a:ext cx="4957399" cy="1556870"/>
          </a:xfrm>
          <a:prstGeom prst="rect">
            <a:avLst/>
          </a:prstGeom>
        </p:spPr>
        <p:txBody>
          <a:bodyPr vert="horz" lIns="91440" tIns="45720" rIns="91440" bIns="45720" rtlCol="0" anchor="b">
            <a:normAutofit/>
          </a:bodyPr>
          <a:lstStyle/>
          <a:p>
            <a:pPr algn="ctr" defTabSz="914400">
              <a:lnSpc>
                <a:spcPct val="90000"/>
              </a:lnSpc>
              <a:spcBef>
                <a:spcPct val="0"/>
              </a:spcBef>
              <a:spcAft>
                <a:spcPts val="600"/>
              </a:spcAft>
            </a:pPr>
            <a:r>
              <a:rPr lang="en-US" sz="3500" b="1" dirty="0">
                <a:solidFill>
                  <a:srgbClr val="0C68B4"/>
                </a:solidFill>
                <a:latin typeface="+mj-lt"/>
                <a:ea typeface="+mj-ea"/>
                <a:cs typeface="+mj-cs"/>
              </a:rPr>
              <a:t>INFORMACIÓN    </a:t>
            </a:r>
          </a:p>
          <a:p>
            <a:pPr algn="ctr" defTabSz="914400">
              <a:lnSpc>
                <a:spcPct val="90000"/>
              </a:lnSpc>
              <a:spcBef>
                <a:spcPct val="0"/>
              </a:spcBef>
              <a:spcAft>
                <a:spcPts val="600"/>
              </a:spcAft>
            </a:pPr>
            <a:r>
              <a:rPr lang="en-US" sz="3500" b="1" dirty="0">
                <a:solidFill>
                  <a:srgbClr val="0C68B4"/>
                </a:solidFill>
                <a:latin typeface="+mj-lt"/>
                <a:ea typeface="+mj-ea"/>
                <a:cs typeface="+mj-cs"/>
              </a:rPr>
              <a:t>CENTROS</a:t>
            </a:r>
          </a:p>
        </p:txBody>
      </p:sp>
      <p:sp>
        <p:nvSpPr>
          <p:cNvPr id="13" name="CuadroTexto 12">
            <a:extLst>
              <a:ext uri="{FF2B5EF4-FFF2-40B4-BE49-F238E27FC236}">
                <a16:creationId xmlns:a16="http://schemas.microsoft.com/office/drawing/2014/main" id="{85024314-1353-4B93-B23F-23ADC6115675}"/>
              </a:ext>
            </a:extLst>
          </p:cNvPr>
          <p:cNvSpPr txBox="1"/>
          <p:nvPr/>
        </p:nvSpPr>
        <p:spPr>
          <a:xfrm>
            <a:off x="-325869" y="2276872"/>
            <a:ext cx="5361755" cy="3461155"/>
          </a:xfrm>
          <a:prstGeom prst="rect">
            <a:avLst/>
          </a:prstGeom>
        </p:spPr>
        <p:txBody>
          <a:bodyPr vert="horz" lIns="91440" tIns="45720" rIns="91440" bIns="45720" rtlCol="0">
            <a:normAutofit/>
          </a:bodyPr>
          <a:lstStyle/>
          <a:p>
            <a:pPr defTabSz="914400">
              <a:lnSpc>
                <a:spcPct val="90000"/>
              </a:lnSpc>
              <a:spcAft>
                <a:spcPts val="600"/>
              </a:spcAft>
            </a:pPr>
            <a:endParaRPr lang="en-US" sz="2800" dirty="0"/>
          </a:p>
          <a:p>
            <a:pPr defTabSz="914400">
              <a:lnSpc>
                <a:spcPct val="90000"/>
              </a:lnSpc>
              <a:spcAft>
                <a:spcPts val="600"/>
              </a:spcAft>
            </a:pPr>
            <a:endParaRPr lang="en-US" sz="2800" dirty="0"/>
          </a:p>
          <a:p>
            <a:pPr algn="ctr" defTabSz="914400">
              <a:lnSpc>
                <a:spcPct val="90000"/>
              </a:lnSpc>
              <a:spcAft>
                <a:spcPts val="600"/>
              </a:spcAft>
            </a:pPr>
            <a:r>
              <a:rPr lang="en-US" sz="2400" dirty="0"/>
              <a:t>Información del proceso </a:t>
            </a:r>
          </a:p>
          <a:p>
            <a:pPr algn="ctr" defTabSz="914400">
              <a:lnSpc>
                <a:spcPct val="90000"/>
              </a:lnSpc>
              <a:spcAft>
                <a:spcPts val="600"/>
              </a:spcAft>
            </a:pPr>
            <a:r>
              <a:rPr lang="en-US" sz="2400" u="sng" dirty="0"/>
              <a:t>Portal de Educación</a:t>
            </a:r>
            <a:r>
              <a:rPr lang="en-US" sz="2400" dirty="0"/>
              <a:t> </a:t>
            </a:r>
          </a:p>
          <a:p>
            <a:pPr algn="ctr" defTabSz="914400">
              <a:lnSpc>
                <a:spcPct val="90000"/>
              </a:lnSpc>
              <a:spcAft>
                <a:spcPts val="600"/>
              </a:spcAft>
            </a:pPr>
            <a:r>
              <a:rPr lang="en-US" sz="2400" b="1" dirty="0"/>
              <a:t>www.educa.jccm.es</a:t>
            </a:r>
            <a:r>
              <a:rPr lang="en-US" sz="2400" dirty="0"/>
              <a:t>  </a:t>
            </a:r>
          </a:p>
          <a:p>
            <a:pPr indent="-228600" defTabSz="914400">
              <a:lnSpc>
                <a:spcPct val="90000"/>
              </a:lnSpc>
              <a:spcAft>
                <a:spcPts val="600"/>
              </a:spcAft>
              <a:buFont typeface="Arial" panose="020B0604020202020204" pitchFamily="34" charset="0"/>
              <a:buChar char="•"/>
            </a:pPr>
            <a:endParaRPr lang="en-US" sz="1700" dirty="0"/>
          </a:p>
          <a:p>
            <a:pPr indent="-228600" defTabSz="914400">
              <a:lnSpc>
                <a:spcPct val="90000"/>
              </a:lnSpc>
              <a:spcAft>
                <a:spcPts val="600"/>
              </a:spcAft>
              <a:buFont typeface="Arial" panose="020B0604020202020204" pitchFamily="34" charset="0"/>
              <a:buChar char="•"/>
            </a:pPr>
            <a:endParaRPr lang="en-US" sz="1700" dirty="0"/>
          </a:p>
        </p:txBody>
      </p:sp>
      <p:pic>
        <p:nvPicPr>
          <p:cNvPr id="14" name="Picture 8">
            <a:extLst>
              <a:ext uri="{FF2B5EF4-FFF2-40B4-BE49-F238E27FC236}">
                <a16:creationId xmlns:a16="http://schemas.microsoft.com/office/drawing/2014/main" id="{2ADE3EF4-28E0-46AA-99CE-6D55018356B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11071" y="4874593"/>
            <a:ext cx="1746419" cy="112656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Imagen 2" descr="Interfaz de usuario gráfica&#10;&#10;Descripción generada automáticamente">
            <a:extLst>
              <a:ext uri="{FF2B5EF4-FFF2-40B4-BE49-F238E27FC236}">
                <a16:creationId xmlns:a16="http://schemas.microsoft.com/office/drawing/2014/main" id="{B773EB1C-F21D-15D5-7AB9-16C00C51C8C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41359" y="360842"/>
            <a:ext cx="4179113" cy="5844912"/>
          </a:xfrm>
          <a:prstGeom prst="rect">
            <a:avLst/>
          </a:prstGeom>
          <a:ln>
            <a:noFill/>
          </a:ln>
          <a:effectLst>
            <a:outerShdw blurRad="292100" dist="139700" dir="2700000" algn="tl" rotWithShape="0">
              <a:srgbClr val="333333">
                <a:alpha val="65000"/>
              </a:srgbClr>
            </a:outerShdw>
          </a:effectLst>
        </p:spPr>
      </p:pic>
      <p:sp>
        <p:nvSpPr>
          <p:cNvPr id="21" name="Rectangle 20">
            <a:extLst>
              <a:ext uri="{FF2B5EF4-FFF2-40B4-BE49-F238E27FC236}">
                <a16:creationId xmlns:a16="http://schemas.microsoft.com/office/drawing/2014/main" id="{5A65989E-BBD5-44D7-AA86-7AFD5D46BB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9144000" cy="456773"/>
          </a:xfrm>
          <a:prstGeom prst="rect">
            <a:avLst/>
          </a:prstGeom>
          <a:gradFill>
            <a:gsLst>
              <a:gs pos="0">
                <a:schemeClr val="accent1"/>
              </a:gs>
              <a:gs pos="66000">
                <a:srgbClr val="000000"/>
              </a:gs>
            </a:gsLst>
            <a:lin ang="10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231A2881-D8D7-4A7D-ACA3-E9F849F853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6400800"/>
            <a:ext cx="6115049" cy="456772"/>
          </a:xfrm>
          <a:prstGeom prst="rect">
            <a:avLst/>
          </a:prstGeom>
          <a:gradFill>
            <a:gsLst>
              <a:gs pos="0">
                <a:srgbClr val="000000">
                  <a:alpha val="63000"/>
                </a:srgbClr>
              </a:gs>
              <a:gs pos="100000">
                <a:schemeClr val="accent1">
                  <a:lumMod val="7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C01462F-7C0C-6B3C-D42F-AD06D680F59C}"/>
            </a:ext>
          </a:extLst>
        </p:cNvPr>
        <p:cNvGrpSpPr/>
        <p:nvPr/>
      </p:nvGrpSpPr>
      <p:grpSpPr>
        <a:xfrm>
          <a:off x="0" y="0"/>
          <a:ext cx="0" cy="0"/>
          <a:chOff x="0" y="0"/>
          <a:chExt cx="0" cy="0"/>
        </a:xfrm>
      </p:grpSpPr>
      <p:sp useBgFill="1">
        <p:nvSpPr>
          <p:cNvPr id="32776" name="Rectangle 32775">
            <a:extLst>
              <a:ext uri="{FF2B5EF4-FFF2-40B4-BE49-F238E27FC236}">
                <a16:creationId xmlns:a16="http://schemas.microsoft.com/office/drawing/2014/main" id="{85EBA56A-3C53-1AF8-0A51-5A16EA6CEB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2F2F2"/>
              </a:solidFill>
              <a:effectLst/>
              <a:uLnTx/>
              <a:uFillTx/>
              <a:latin typeface="Calibri" panose="020F0502020204030204"/>
              <a:ea typeface="+mn-ea"/>
              <a:cs typeface="+mn-cs"/>
            </a:endParaRPr>
          </a:p>
        </p:txBody>
      </p:sp>
      <p:sp>
        <p:nvSpPr>
          <p:cNvPr id="32778" name="Rectangle 32777">
            <a:extLst>
              <a:ext uri="{FF2B5EF4-FFF2-40B4-BE49-F238E27FC236}">
                <a16:creationId xmlns:a16="http://schemas.microsoft.com/office/drawing/2014/main" id="{60CDBDDF-D56B-128F-9830-C87BF2D3E9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1"/>
            <a:ext cx="9143997"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2F2F2"/>
              </a:solidFill>
              <a:effectLst/>
              <a:uLnTx/>
              <a:uFillTx/>
              <a:latin typeface="Calibri" panose="020F0502020204030204"/>
              <a:ea typeface="+mn-ea"/>
              <a:cs typeface="+mn-cs"/>
            </a:endParaRPr>
          </a:p>
        </p:txBody>
      </p:sp>
      <p:sp>
        <p:nvSpPr>
          <p:cNvPr id="32780" name="Rectangle 32779">
            <a:extLst>
              <a:ext uri="{FF2B5EF4-FFF2-40B4-BE49-F238E27FC236}">
                <a16:creationId xmlns:a16="http://schemas.microsoft.com/office/drawing/2014/main" id="{BEBE76B9-305D-5561-2D83-5C8B28F5F7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6086479"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2F2F2"/>
              </a:solidFill>
              <a:effectLst/>
              <a:uLnTx/>
              <a:uFillTx/>
              <a:latin typeface="Calibri" panose="020F0502020204030204"/>
              <a:ea typeface="+mn-ea"/>
              <a:cs typeface="+mn-cs"/>
            </a:endParaRPr>
          </a:p>
        </p:txBody>
      </p:sp>
      <p:sp>
        <p:nvSpPr>
          <p:cNvPr id="32782" name="Rectangle 32781">
            <a:extLst>
              <a:ext uri="{FF2B5EF4-FFF2-40B4-BE49-F238E27FC236}">
                <a16:creationId xmlns:a16="http://schemas.microsoft.com/office/drawing/2014/main" id="{BDC5DBCD-EEC7-2325-4BA7-5AD8DCABD6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86474" y="-1"/>
            <a:ext cx="3057523"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2F2F2"/>
              </a:solidFill>
              <a:effectLst/>
              <a:uLnTx/>
              <a:uFillTx/>
              <a:latin typeface="Calibri" panose="020F0502020204030204"/>
              <a:ea typeface="+mn-ea"/>
              <a:cs typeface="+mn-cs"/>
            </a:endParaRPr>
          </a:p>
        </p:txBody>
      </p:sp>
      <p:sp>
        <p:nvSpPr>
          <p:cNvPr id="32784" name="Rectangle 32783">
            <a:extLst>
              <a:ext uri="{FF2B5EF4-FFF2-40B4-BE49-F238E27FC236}">
                <a16:creationId xmlns:a16="http://schemas.microsoft.com/office/drawing/2014/main" id="{BD79B5AF-48B8-572B-AA23-4EAD74C3C8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512" y="-1"/>
            <a:ext cx="8799485"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2F2F2"/>
              </a:solidFill>
              <a:effectLst/>
              <a:uLnTx/>
              <a:uFillTx/>
              <a:latin typeface="Calibri" panose="020F0502020204030204"/>
              <a:ea typeface="+mn-ea"/>
              <a:cs typeface="+mn-cs"/>
            </a:endParaRPr>
          </a:p>
        </p:txBody>
      </p:sp>
      <p:sp>
        <p:nvSpPr>
          <p:cNvPr id="5" name="Título 4">
            <a:extLst>
              <a:ext uri="{FF2B5EF4-FFF2-40B4-BE49-F238E27FC236}">
                <a16:creationId xmlns:a16="http://schemas.microsoft.com/office/drawing/2014/main" id="{690BE109-FF5C-CF5E-E111-AFA43F0F4E98}"/>
              </a:ext>
            </a:extLst>
          </p:cNvPr>
          <p:cNvSpPr>
            <a:spLocks noGrp="1"/>
          </p:cNvSpPr>
          <p:nvPr>
            <p:ph type="title"/>
          </p:nvPr>
        </p:nvSpPr>
        <p:spPr>
          <a:xfrm>
            <a:off x="1028699" y="294538"/>
            <a:ext cx="7421963" cy="1033669"/>
          </a:xfrm>
        </p:spPr>
        <p:txBody>
          <a:bodyPr>
            <a:normAutofit/>
          </a:bodyPr>
          <a:lstStyle/>
          <a:p>
            <a:r>
              <a:rPr lang="es-ES" sz="3200" b="1" cap="none" dirty="0">
                <a:ln>
                  <a:noFill/>
                </a:ln>
                <a:solidFill>
                  <a:srgbClr val="FFFFFF"/>
                </a:solidFill>
                <a:cs typeface="Arial" panose="020B0604020202020204" pitchFamily="34" charset="0"/>
              </a:rPr>
              <a:t>PLAZO DE ADMISIÓN </a:t>
            </a:r>
            <a:endParaRPr lang="es-ES" sz="3200" dirty="0">
              <a:solidFill>
                <a:srgbClr val="FFFFFF"/>
              </a:solidFill>
              <a:cs typeface="Arial" panose="020B0604020202020204" pitchFamily="34" charset="0"/>
            </a:endParaRPr>
          </a:p>
        </p:txBody>
      </p:sp>
      <p:sp>
        <p:nvSpPr>
          <p:cNvPr id="32771" name="Rectangle 3">
            <a:extLst>
              <a:ext uri="{FF2B5EF4-FFF2-40B4-BE49-F238E27FC236}">
                <a16:creationId xmlns:a16="http://schemas.microsoft.com/office/drawing/2014/main" id="{C72DC5D1-A53B-22C9-5A1F-2AE23A2F36A1}"/>
              </a:ext>
            </a:extLst>
          </p:cNvPr>
          <p:cNvSpPr>
            <a:spLocks noGrp="1"/>
          </p:cNvSpPr>
          <p:nvPr>
            <p:ph idx="1"/>
          </p:nvPr>
        </p:nvSpPr>
        <p:spPr>
          <a:xfrm>
            <a:off x="3851921" y="1328207"/>
            <a:ext cx="4943254" cy="804649"/>
          </a:xfrm>
        </p:spPr>
        <p:txBody>
          <a:bodyPr anchor="ctr">
            <a:noAutofit/>
          </a:bodyPr>
          <a:lstStyle/>
          <a:p>
            <a:pPr marL="0" indent="0">
              <a:buNone/>
            </a:pPr>
            <a:endParaRPr lang="es-ES" sz="1400" dirty="0">
              <a:latin typeface="Arial" panose="020B0604020202020204" pitchFamily="34" charset="0"/>
              <a:cs typeface="Arial" panose="020B0604020202020204" pitchFamily="34" charset="0"/>
            </a:endParaRPr>
          </a:p>
          <a:p>
            <a:pPr marL="0" indent="0" algn="ctr">
              <a:buNone/>
            </a:pPr>
            <a:r>
              <a:rPr lang="es-ES" altLang="es-ES" b="1" dirty="0">
                <a:solidFill>
                  <a:schemeClr val="accent4"/>
                </a:solidFill>
              </a:rPr>
              <a:t>Del 20 de febrero al 6 de marzo</a:t>
            </a:r>
          </a:p>
          <a:p>
            <a:pPr marL="0" indent="0" algn="ctr">
              <a:lnSpc>
                <a:spcPct val="100000"/>
              </a:lnSpc>
              <a:buNone/>
            </a:pPr>
            <a:r>
              <a:rPr lang="es-ES" sz="1400" b="1" dirty="0"/>
              <a:t>Desde el 7 de marzo hasta el 3 de julio NO habrá posibilidad de registro de solicitudes</a:t>
            </a:r>
            <a:endParaRPr lang="es-ES" sz="1400" dirty="0">
              <a:latin typeface="Arial" panose="020B0604020202020204" pitchFamily="34" charset="0"/>
              <a:cs typeface="Arial" panose="020B0604020202020204" pitchFamily="34" charset="0"/>
            </a:endParaRPr>
          </a:p>
          <a:p>
            <a:pPr marL="1028700" lvl="3" indent="0" fontAlgn="auto">
              <a:spcAft>
                <a:spcPts val="0"/>
              </a:spcAft>
              <a:buNone/>
              <a:defRPr/>
            </a:pPr>
            <a:endParaRPr lang="es-ES" altLang="es-ES" sz="1400" b="1" dirty="0">
              <a:latin typeface="Arial Narrow" panose="020B0606020202030204" pitchFamily="34" charset="0"/>
            </a:endParaRPr>
          </a:p>
          <a:p>
            <a:pPr marL="1028700" lvl="3" indent="0" fontAlgn="auto">
              <a:spcAft>
                <a:spcPts val="0"/>
              </a:spcAft>
              <a:buNone/>
              <a:defRPr/>
            </a:pPr>
            <a:endParaRPr lang="es-ES" altLang="es-ES" sz="1400" b="1" dirty="0">
              <a:latin typeface="Arial Narrow" panose="020B0606020202030204" pitchFamily="34" charset="0"/>
            </a:endParaRPr>
          </a:p>
        </p:txBody>
      </p:sp>
      <p:pic>
        <p:nvPicPr>
          <p:cNvPr id="2" name="Imagen 1" descr="Interfaz de usuario gráfica&#10;&#10;Descripción generada automáticamente">
            <a:extLst>
              <a:ext uri="{FF2B5EF4-FFF2-40B4-BE49-F238E27FC236}">
                <a16:creationId xmlns:a16="http://schemas.microsoft.com/office/drawing/2014/main" id="{2A92C421-F856-581A-ECAA-DB08C1FDBD2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1312055">
            <a:off x="215009" y="174639"/>
            <a:ext cx="575758" cy="806090"/>
          </a:xfrm>
          <a:prstGeom prst="rect">
            <a:avLst/>
          </a:prstGeom>
        </p:spPr>
      </p:pic>
      <p:sp>
        <p:nvSpPr>
          <p:cNvPr id="3" name="Rectangle 3">
            <a:extLst>
              <a:ext uri="{FF2B5EF4-FFF2-40B4-BE49-F238E27FC236}">
                <a16:creationId xmlns:a16="http://schemas.microsoft.com/office/drawing/2014/main" id="{348824C7-B18F-2E6C-0AD2-F0BF96385ABB}"/>
              </a:ext>
            </a:extLst>
          </p:cNvPr>
          <p:cNvSpPr txBox="1">
            <a:spLocks/>
          </p:cNvSpPr>
          <p:nvPr/>
        </p:nvSpPr>
        <p:spPr>
          <a:xfrm>
            <a:off x="323526" y="2492895"/>
            <a:ext cx="8496944" cy="4213137"/>
          </a:xfrm>
          <a:prstGeom prst="rect">
            <a:avLst/>
          </a:prstGeom>
          <a:noFill/>
          <a:ln>
            <a:no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defRPr/>
            </a:pPr>
            <a:r>
              <a:rPr lang="es-ES" altLang="es-ES" sz="1800" b="1" dirty="0"/>
              <a:t>1. Alumnado de nueva incorporación </a:t>
            </a:r>
            <a:r>
              <a:rPr lang="es-ES" altLang="es-ES" sz="1800" b="1" dirty="0">
                <a:solidFill>
                  <a:srgbClr val="FFC000"/>
                </a:solidFill>
              </a:rPr>
              <a:t>al sistema educativo (3 años).</a:t>
            </a:r>
          </a:p>
          <a:p>
            <a:pPr marL="0" indent="0" algn="just">
              <a:buFont typeface="Arial" panose="020B0604020202020204" pitchFamily="34" charset="0"/>
              <a:buNone/>
              <a:defRPr/>
            </a:pPr>
            <a:r>
              <a:rPr lang="es-ES" altLang="es-ES" sz="1800" b="1" dirty="0"/>
              <a:t>2. Alumnado que para cambiar de etapa debe solicitar un centro distinto al actual </a:t>
            </a:r>
            <a:r>
              <a:rPr lang="es-ES" altLang="es-ES" sz="1800" b="1" dirty="0">
                <a:solidFill>
                  <a:srgbClr val="FFC000"/>
                </a:solidFill>
              </a:rPr>
              <a:t>(paso de un CEIP a un IES – de un IESO a un IES).</a:t>
            </a:r>
          </a:p>
          <a:p>
            <a:pPr marL="0" indent="0" algn="just">
              <a:buFont typeface="Arial" panose="020B0604020202020204" pitchFamily="34" charset="0"/>
              <a:buNone/>
              <a:defRPr/>
            </a:pPr>
            <a:r>
              <a:rPr lang="es-ES" altLang="es-ES" sz="1800" b="1" dirty="0"/>
              <a:t>3. Alumnado que solicita un cambio de centro.</a:t>
            </a:r>
          </a:p>
          <a:p>
            <a:pPr marL="0" indent="0" algn="just">
              <a:buFont typeface="Arial" panose="020B0604020202020204" pitchFamily="34" charset="0"/>
              <a:buNone/>
              <a:defRPr/>
            </a:pPr>
            <a:r>
              <a:rPr lang="es-ES" altLang="es-ES" sz="1800" b="1" dirty="0"/>
              <a:t>4. </a:t>
            </a:r>
            <a:r>
              <a:rPr lang="es-ES" altLang="es-ES" sz="1800" b="1" u="sng" dirty="0"/>
              <a:t>Todo el alumnado que cursa 4º de ESO </a:t>
            </a:r>
            <a:r>
              <a:rPr lang="es-ES" altLang="es-ES" sz="1800" b="1" dirty="0"/>
              <a:t>y solicita plaza escolar para 1º de BACHILLERATO</a:t>
            </a:r>
            <a:r>
              <a:rPr lang="es-ES" altLang="es-ES" sz="1800" b="1" dirty="0">
                <a:solidFill>
                  <a:srgbClr val="0070C0"/>
                </a:solidFill>
              </a:rPr>
              <a:t>,</a:t>
            </a:r>
            <a:r>
              <a:rPr lang="es-ES" altLang="es-ES" sz="1800" dirty="0">
                <a:solidFill>
                  <a:srgbClr val="0070C0"/>
                </a:solidFill>
              </a:rPr>
              <a:t> </a:t>
            </a:r>
            <a:r>
              <a:rPr lang="es-ES" altLang="es-ES" sz="1800" b="1" dirty="0">
                <a:solidFill>
                  <a:srgbClr val="FFC000"/>
                </a:solidFill>
              </a:rPr>
              <a:t>aunque quiera cursarlo en el mismo centro.</a:t>
            </a:r>
          </a:p>
          <a:p>
            <a:pPr marL="0" indent="0" algn="ctr">
              <a:buFont typeface="Arial" panose="020B0604020202020204" pitchFamily="34" charset="0"/>
              <a:buNone/>
              <a:defRPr/>
            </a:pPr>
            <a:endParaRPr lang="es-ES" altLang="es-ES" sz="1800" b="1" dirty="0">
              <a:solidFill>
                <a:srgbClr val="FF0000"/>
              </a:solidFill>
              <a:latin typeface="Arial Narrow" panose="020B0606020202030204" pitchFamily="34" charset="0"/>
            </a:endParaRPr>
          </a:p>
          <a:p>
            <a:pPr marL="0" indent="0" algn="ctr">
              <a:buFont typeface="Arial" panose="020B0604020202020204" pitchFamily="34" charset="0"/>
              <a:buNone/>
              <a:defRPr/>
            </a:pPr>
            <a:r>
              <a:rPr lang="es-ES" altLang="es-ES" sz="1800" b="1" dirty="0">
                <a:solidFill>
                  <a:srgbClr val="FF0000"/>
                </a:solidFill>
                <a:latin typeface="Arial Narrow" panose="020B0606020202030204" pitchFamily="34" charset="0"/>
              </a:rPr>
              <a:t>IMPORTANTE</a:t>
            </a:r>
            <a:endParaRPr lang="es-ES" altLang="es-ES" sz="800" b="1" dirty="0">
              <a:solidFill>
                <a:srgbClr val="FFFF00"/>
              </a:solidFill>
              <a:latin typeface="Arial Narrow" panose="020B0606020202030204" pitchFamily="34" charset="0"/>
            </a:endParaRPr>
          </a:p>
          <a:p>
            <a:pPr marL="0" indent="0" algn="ctr">
              <a:buFont typeface="Arial" panose="020B0604020202020204" pitchFamily="34" charset="0"/>
              <a:buNone/>
              <a:defRPr/>
            </a:pPr>
            <a:r>
              <a:rPr lang="es-ES" altLang="es-ES" sz="4400" b="1" dirty="0">
                <a:solidFill>
                  <a:srgbClr val="FF0000"/>
                </a:solidFill>
                <a:latin typeface="Arial Narrow" panose="020B0606020202030204" pitchFamily="34" charset="0"/>
              </a:rPr>
              <a:t>NO </a:t>
            </a:r>
            <a:r>
              <a:rPr lang="es-ES" altLang="es-ES" sz="2000" b="1" dirty="0">
                <a:solidFill>
                  <a:srgbClr val="FF0000"/>
                </a:solidFill>
                <a:latin typeface="Arial Narrow" panose="020B0606020202030204" pitchFamily="34" charset="0"/>
              </a:rPr>
              <a:t>HAY QUE REALIZAR SOLICITUD DE ADMISIÓN PARA PASAR DE CURSO EN EL MISMO CENTRO</a:t>
            </a:r>
          </a:p>
          <a:p>
            <a:pPr marL="0" indent="0" algn="ctr">
              <a:buFont typeface="Arial" panose="020B0604020202020204" pitchFamily="34" charset="0"/>
              <a:buNone/>
              <a:defRPr/>
            </a:pPr>
            <a:r>
              <a:rPr lang="es-ES" altLang="es-ES" sz="1800" b="1" dirty="0">
                <a:solidFill>
                  <a:srgbClr val="FF0000"/>
                </a:solidFill>
                <a:latin typeface="Arial Narrow" panose="020B0606020202030204" pitchFamily="34" charset="0"/>
              </a:rPr>
              <a:t> </a:t>
            </a:r>
            <a:r>
              <a:rPr lang="es-ES" altLang="es-ES" sz="2400" b="1" dirty="0">
                <a:solidFill>
                  <a:srgbClr val="FF0000"/>
                </a:solidFill>
                <a:latin typeface="Arial Narrow" panose="020B0606020202030204" pitchFamily="34" charset="0"/>
              </a:rPr>
              <a:t>EXCEPTO DE 4º ESO A 1º DE BACHILLERATO</a:t>
            </a:r>
          </a:p>
          <a:p>
            <a:pPr marL="0" indent="0" algn="ctr">
              <a:buFont typeface="Arial" panose="020B0604020202020204" pitchFamily="34" charset="0"/>
              <a:buNone/>
              <a:defRPr/>
            </a:pPr>
            <a:endParaRPr lang="es-ES" sz="1800" dirty="0">
              <a:solidFill>
                <a:srgbClr val="002060"/>
              </a:solidFill>
              <a:latin typeface="Arial Narrow" panose="020B0606020202030204" pitchFamily="34" charset="0"/>
              <a:ea typeface="Times New Roman" panose="02020603050405020304" pitchFamily="18" charset="0"/>
              <a:cs typeface="Times New Roman" panose="02020603050405020304" pitchFamily="18" charset="0"/>
            </a:endParaRPr>
          </a:p>
          <a:p>
            <a:pPr marL="0" indent="0" algn="ctr">
              <a:buFont typeface="Arial" panose="020B0604020202020204" pitchFamily="34" charset="0"/>
              <a:buNone/>
              <a:defRPr/>
            </a:pPr>
            <a:endParaRPr lang="es-ES" altLang="es-ES" sz="1800" dirty="0">
              <a:solidFill>
                <a:srgbClr val="002060"/>
              </a:solidFill>
              <a:latin typeface="Arial Narrow" panose="020B0606020202030204" pitchFamily="34" charset="0"/>
            </a:endParaRPr>
          </a:p>
          <a:p>
            <a:pPr marL="0" indent="0" algn="ctr">
              <a:buFont typeface="Arial" panose="020B0604020202020204" pitchFamily="34" charset="0"/>
              <a:buNone/>
              <a:defRPr/>
            </a:pPr>
            <a:endParaRPr lang="es-ES" altLang="es-ES" sz="1800" b="1" dirty="0">
              <a:solidFill>
                <a:srgbClr val="FF0000"/>
              </a:solidFill>
              <a:latin typeface="Arial Narrow" panose="020B0606020202030204" pitchFamily="34" charset="0"/>
            </a:endParaRPr>
          </a:p>
        </p:txBody>
      </p:sp>
    </p:spTree>
    <p:extLst>
      <p:ext uri="{BB962C8B-B14F-4D97-AF65-F5344CB8AC3E}">
        <p14:creationId xmlns:p14="http://schemas.microsoft.com/office/powerpoint/2010/main" val="210672401"/>
      </p:ext>
    </p:extLst>
  </p:cSld>
  <p:clrMapOvr>
    <a:masterClrMapping/>
  </p:clrMapOvr>
  <p:transition spd="slow">
    <p:pull dir="lu"/>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FEA2BF0B-8911-0669-3EA3-0F8454ABAE70}"/>
            </a:ext>
          </a:extLst>
        </p:cNvPr>
        <p:cNvGrpSpPr/>
        <p:nvPr/>
      </p:nvGrpSpPr>
      <p:grpSpPr>
        <a:xfrm>
          <a:off x="0" y="0"/>
          <a:ext cx="0" cy="0"/>
          <a:chOff x="0" y="0"/>
          <a:chExt cx="0" cy="0"/>
        </a:xfrm>
      </p:grpSpPr>
      <p:sp useBgFill="1">
        <p:nvSpPr>
          <p:cNvPr id="42" name="Rectangle 36">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uadroTexto 2">
            <a:extLst>
              <a:ext uri="{FF2B5EF4-FFF2-40B4-BE49-F238E27FC236}">
                <a16:creationId xmlns:a16="http://schemas.microsoft.com/office/drawing/2014/main" id="{E02B698A-C2FF-CEF7-3F54-584E92DE3FC0}"/>
              </a:ext>
            </a:extLst>
          </p:cNvPr>
          <p:cNvSpPr txBox="1"/>
          <p:nvPr/>
        </p:nvSpPr>
        <p:spPr>
          <a:xfrm>
            <a:off x="251520" y="798490"/>
            <a:ext cx="8079501" cy="5601881"/>
          </a:xfrm>
          <a:prstGeom prst="rect">
            <a:avLst/>
          </a:prstGeom>
        </p:spPr>
        <p:txBody>
          <a:bodyPr vert="horz" lIns="91440" tIns="45720" rIns="91440" bIns="45720" rtlCol="0" anchor="t">
            <a:normAutofit/>
          </a:bodyPr>
          <a:lstStyle/>
          <a:p>
            <a:pPr marL="342900" indent="-228600" algn="just" defTabSz="914400">
              <a:lnSpc>
                <a:spcPct val="90000"/>
              </a:lnSpc>
              <a:spcAft>
                <a:spcPts val="600"/>
              </a:spcAft>
              <a:buFont typeface="Arial" panose="020B0604020202020204" pitchFamily="34" charset="0"/>
              <a:buChar char="•"/>
            </a:pPr>
            <a:r>
              <a:rPr lang="en-US" sz="1600" b="1" dirty="0"/>
              <a:t>Las claves de acceso a la plataforma educamosCLM </a:t>
            </a:r>
            <a:r>
              <a:rPr lang="en-US" sz="1600" dirty="0"/>
              <a:t>se pueden solicitar en cualquier centro educativo</a:t>
            </a:r>
            <a:r>
              <a:rPr lang="en-US" sz="1600" b="1" dirty="0"/>
              <a:t>, </a:t>
            </a:r>
            <a:r>
              <a:rPr lang="en-US" sz="1600" b="1" u="sng" dirty="0">
                <a:solidFill>
                  <a:srgbClr val="FF0000"/>
                </a:solidFill>
              </a:rPr>
              <a:t>si ya se poseen claves de acceso NO hace falta solicitar otras</a:t>
            </a:r>
            <a:r>
              <a:rPr lang="en-US" sz="1600" b="1" dirty="0">
                <a:solidFill>
                  <a:srgbClr val="FF0000"/>
                </a:solidFill>
              </a:rPr>
              <a:t>.</a:t>
            </a:r>
          </a:p>
          <a:p>
            <a:pPr algn="just" defTabSz="914400">
              <a:lnSpc>
                <a:spcPct val="90000"/>
              </a:lnSpc>
              <a:spcAft>
                <a:spcPts val="600"/>
              </a:spcAft>
            </a:pPr>
            <a:endParaRPr lang="en-US" sz="1600" b="1" dirty="0"/>
          </a:p>
          <a:p>
            <a:pPr marL="342900" indent="-228600" algn="just" defTabSz="914400">
              <a:lnSpc>
                <a:spcPct val="90000"/>
              </a:lnSpc>
              <a:spcAft>
                <a:spcPts val="600"/>
              </a:spcAft>
              <a:buFont typeface="Arial" panose="020B0604020202020204" pitchFamily="34" charset="0"/>
              <a:buChar char="•"/>
            </a:pPr>
            <a:r>
              <a:rPr lang="en-US" sz="1600" b="1" dirty="0"/>
              <a:t> Toda persona puede registrar una solicitud telemática con su DNI o NIE Extranjero o Pasaporte </a:t>
            </a:r>
            <a:r>
              <a:rPr lang="en-US" sz="1600" dirty="0"/>
              <a:t>(</a:t>
            </a:r>
            <a:r>
              <a:rPr lang="en-US" sz="1600" u="sng" dirty="0"/>
              <a:t>Los solicitantes con Pasaporte deberán adjuntar toda la documentación que aleguen en los criterios</a:t>
            </a:r>
            <a:r>
              <a:rPr lang="en-US" sz="1600" dirty="0"/>
              <a:t>). </a:t>
            </a:r>
          </a:p>
          <a:p>
            <a:pPr algn="just" defTabSz="914400">
              <a:lnSpc>
                <a:spcPct val="90000"/>
              </a:lnSpc>
              <a:spcAft>
                <a:spcPts val="600"/>
              </a:spcAft>
            </a:pPr>
            <a:endParaRPr lang="en-US" sz="1600" b="1" dirty="0"/>
          </a:p>
          <a:p>
            <a:pPr marL="342900" indent="-228600" algn="just" defTabSz="914400">
              <a:lnSpc>
                <a:spcPct val="90000"/>
              </a:lnSpc>
              <a:spcAft>
                <a:spcPts val="600"/>
              </a:spcAft>
              <a:buFont typeface="Arial" panose="020B0604020202020204" pitchFamily="34" charset="0"/>
              <a:buChar char="•"/>
            </a:pPr>
            <a:r>
              <a:rPr lang="en-US" sz="1600" b="1" dirty="0"/>
              <a:t>El alumno/a debe estar </a:t>
            </a:r>
            <a:r>
              <a:rPr lang="en-US" sz="1600" b="1" dirty="0">
                <a:solidFill>
                  <a:srgbClr val="FF0000"/>
                </a:solidFill>
              </a:rPr>
              <a:t>empadronado/a en el domicilio familiar alegado </a:t>
            </a:r>
            <a:r>
              <a:rPr lang="en-US" sz="1600" dirty="0"/>
              <a:t>con al menos uno de los progenitores o tutores legales </a:t>
            </a:r>
            <a:r>
              <a:rPr lang="en-US" sz="1600" b="1" dirty="0"/>
              <a:t>un día antes al inicio de entrada de solicitudes – </a:t>
            </a:r>
            <a:r>
              <a:rPr lang="en-US" sz="1600" b="1" u="sng" dirty="0">
                <a:solidFill>
                  <a:srgbClr val="FF0000"/>
                </a:solidFill>
              </a:rPr>
              <a:t>19 de febrero de 2025.</a:t>
            </a:r>
          </a:p>
          <a:p>
            <a:pPr algn="just" defTabSz="914400">
              <a:lnSpc>
                <a:spcPct val="90000"/>
              </a:lnSpc>
              <a:spcAft>
                <a:spcPts val="600"/>
              </a:spcAft>
            </a:pPr>
            <a:endParaRPr lang="en-US" sz="1600" b="1" dirty="0"/>
          </a:p>
          <a:p>
            <a:pPr marL="342900" indent="-228600" algn="just" defTabSz="914400">
              <a:lnSpc>
                <a:spcPct val="90000"/>
              </a:lnSpc>
              <a:spcAft>
                <a:spcPts val="600"/>
              </a:spcAft>
              <a:buFont typeface="Arial" panose="020B0604020202020204" pitchFamily="34" charset="0"/>
              <a:buChar char="•"/>
            </a:pPr>
            <a:r>
              <a:rPr lang="en-US" sz="1600" b="1" dirty="0"/>
              <a:t>Siempre se debe elegir el </a:t>
            </a:r>
            <a:r>
              <a:rPr lang="en-US" sz="1600" b="1" dirty="0">
                <a:solidFill>
                  <a:srgbClr val="FF0000"/>
                </a:solidFill>
              </a:rPr>
              <a:t>nivel siguiente al que se está cursando</a:t>
            </a:r>
            <a:r>
              <a:rPr lang="en-US" sz="1600" b="1" dirty="0"/>
              <a:t>, </a:t>
            </a:r>
            <a:r>
              <a:rPr lang="en-US" sz="1600" dirty="0"/>
              <a:t>de lo contrario la solicitud no se puede validar.</a:t>
            </a:r>
          </a:p>
          <a:p>
            <a:pPr marL="114300" algn="just" defTabSz="914400">
              <a:lnSpc>
                <a:spcPct val="90000"/>
              </a:lnSpc>
              <a:spcAft>
                <a:spcPts val="600"/>
              </a:spcAft>
            </a:pPr>
            <a:endParaRPr lang="en-US" sz="1600" dirty="0"/>
          </a:p>
          <a:p>
            <a:pPr marL="342900" indent="-228600" algn="just" defTabSz="914400">
              <a:lnSpc>
                <a:spcPct val="90000"/>
              </a:lnSpc>
              <a:spcAft>
                <a:spcPts val="600"/>
              </a:spcAft>
              <a:buFont typeface="Arial" panose="020B0604020202020204" pitchFamily="34" charset="0"/>
              <a:buChar char="•"/>
            </a:pPr>
            <a:r>
              <a:rPr lang="es-ES" sz="1600" b="1" dirty="0">
                <a:latin typeface="Arial Narrow" panose="020B0606020202030204" pitchFamily="34" charset="0"/>
              </a:rPr>
              <a:t>La solicitud en 1ª opción de un centro distinto al que corresponda por adscripción o preferencia </a:t>
            </a:r>
            <a:r>
              <a:rPr lang="es-ES" sz="1600" dirty="0">
                <a:solidFill>
                  <a:srgbClr val="FF0000"/>
                </a:solidFill>
                <a:latin typeface="Arial Narrow" panose="020B0606020202030204" pitchFamily="34" charset="0"/>
              </a:rPr>
              <a:t>supondrá la </a:t>
            </a:r>
            <a:r>
              <a:rPr lang="es-ES" sz="1600" b="1" u="sng" dirty="0">
                <a:solidFill>
                  <a:srgbClr val="FF0000"/>
                </a:solidFill>
                <a:latin typeface="Arial Narrow" panose="020B0606020202030204" pitchFamily="34" charset="0"/>
              </a:rPr>
              <a:t>renuncia por parte de la persona solicitante a esa preferencia</a:t>
            </a:r>
            <a:r>
              <a:rPr lang="es-ES" sz="1600" b="1" dirty="0">
                <a:solidFill>
                  <a:srgbClr val="FF0000"/>
                </a:solidFill>
                <a:latin typeface="Arial Narrow" panose="020B0606020202030204" pitchFamily="34" charset="0"/>
              </a:rPr>
              <a:t>, </a:t>
            </a:r>
            <a:r>
              <a:rPr lang="es-ES" sz="1600" dirty="0">
                <a:latin typeface="Arial Narrow" panose="020B0606020202030204" pitchFamily="34" charset="0"/>
              </a:rPr>
              <a:t>por lo que la solicitud será baremada de acuerdo con los criterios generales. </a:t>
            </a:r>
          </a:p>
          <a:p>
            <a:pPr marL="114300" algn="just" defTabSz="914400">
              <a:lnSpc>
                <a:spcPct val="90000"/>
              </a:lnSpc>
              <a:spcAft>
                <a:spcPts val="600"/>
              </a:spcAft>
            </a:pPr>
            <a:endParaRPr lang="es-ES" sz="1600" dirty="0">
              <a:latin typeface="Arial Narrow" panose="020B0606020202030204" pitchFamily="34" charset="0"/>
            </a:endParaRPr>
          </a:p>
          <a:p>
            <a:pPr marL="342900" indent="-228600" algn="just" defTabSz="914400">
              <a:lnSpc>
                <a:spcPct val="90000"/>
              </a:lnSpc>
              <a:spcAft>
                <a:spcPts val="600"/>
              </a:spcAft>
              <a:buFont typeface="Arial" panose="020B0604020202020204" pitchFamily="34" charset="0"/>
              <a:buChar char="•"/>
            </a:pPr>
            <a:r>
              <a:rPr lang="es-ES" sz="1600" dirty="0">
                <a:latin typeface="Arial Narrow" panose="020B0606020202030204" pitchFamily="34" charset="0"/>
              </a:rPr>
              <a:t>En caso de localidades con varios centros </a:t>
            </a:r>
            <a:r>
              <a:rPr lang="es-ES" sz="1600" b="1" u="sng" dirty="0">
                <a:solidFill>
                  <a:srgbClr val="FF0000"/>
                </a:solidFill>
                <a:latin typeface="Arial Narrow" panose="020B0606020202030204" pitchFamily="34" charset="0"/>
              </a:rPr>
              <a:t>es conveniente completar hasta 6 opciones</a:t>
            </a:r>
            <a:r>
              <a:rPr lang="es-ES" sz="1600" dirty="0">
                <a:solidFill>
                  <a:srgbClr val="FF0000"/>
                </a:solidFill>
                <a:latin typeface="Arial Narrow" panose="020B0606020202030204" pitchFamily="34" charset="0"/>
              </a:rPr>
              <a:t>.</a:t>
            </a:r>
          </a:p>
          <a:p>
            <a:pPr marL="114300" algn="just" defTabSz="914400">
              <a:lnSpc>
                <a:spcPct val="90000"/>
              </a:lnSpc>
              <a:spcAft>
                <a:spcPts val="600"/>
              </a:spcAft>
            </a:pPr>
            <a:endParaRPr lang="es-ES" sz="1600" dirty="0">
              <a:latin typeface="Arial Narrow" panose="020B0606020202030204" pitchFamily="34" charset="0"/>
            </a:endParaRPr>
          </a:p>
          <a:p>
            <a:pPr marL="342900" indent="-228600" defTabSz="914400">
              <a:lnSpc>
                <a:spcPct val="90000"/>
              </a:lnSpc>
              <a:spcAft>
                <a:spcPts val="600"/>
              </a:spcAft>
              <a:buFont typeface="Arial" panose="020B0604020202020204" pitchFamily="34" charset="0"/>
              <a:buChar char="•"/>
            </a:pPr>
            <a:endParaRPr lang="en-US" sz="1600" dirty="0"/>
          </a:p>
        </p:txBody>
      </p:sp>
      <p:sp>
        <p:nvSpPr>
          <p:cNvPr id="43" name="Rectangle 38">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9144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Rectangle 40">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028950" y="6400799"/>
            <a:ext cx="611504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 name="Imagen 1" descr="Interfaz de usuario gráfica&#10;&#10;Descripción generada automáticamente">
            <a:extLst>
              <a:ext uri="{FF2B5EF4-FFF2-40B4-BE49-F238E27FC236}">
                <a16:creationId xmlns:a16="http://schemas.microsoft.com/office/drawing/2014/main" id="{1BF530C0-3965-3EA5-2A51-07A660E7421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1312055">
            <a:off x="211236" y="177580"/>
            <a:ext cx="509344" cy="713107"/>
          </a:xfrm>
          <a:prstGeom prst="rect">
            <a:avLst/>
          </a:prstGeom>
        </p:spPr>
      </p:pic>
      <mc:AlternateContent xmlns:mc="http://schemas.openxmlformats.org/markup-compatibility/2006">
        <mc:Choice xmlns:p14="http://schemas.microsoft.com/office/powerpoint/2010/main" Requires="p14">
          <p:contentPart p14:bwMode="auto" r:id="rId3">
            <p14:nvContentPartPr>
              <p14:cNvPr id="4" name="Entrada de lápiz 3">
                <a:extLst>
                  <a:ext uri="{FF2B5EF4-FFF2-40B4-BE49-F238E27FC236}">
                    <a16:creationId xmlns:a16="http://schemas.microsoft.com/office/drawing/2014/main" id="{C8BB3670-4922-3FAD-B994-CA1F41843D54}"/>
                  </a:ext>
                </a:extLst>
              </p14:cNvPr>
              <p14:cNvContentPartPr/>
              <p14:nvPr/>
            </p14:nvContentPartPr>
            <p14:xfrm>
              <a:off x="1679760" y="1939680"/>
              <a:ext cx="6529320" cy="61200"/>
            </p14:xfrm>
          </p:contentPart>
        </mc:Choice>
        <mc:Fallback>
          <p:pic>
            <p:nvPicPr>
              <p:cNvPr id="4" name="Entrada de lápiz 3">
                <a:extLst>
                  <a:ext uri="{FF2B5EF4-FFF2-40B4-BE49-F238E27FC236}">
                    <a16:creationId xmlns:a16="http://schemas.microsoft.com/office/drawing/2014/main" id="{C8BB3670-4922-3FAD-B994-CA1F41843D54}"/>
                  </a:ext>
                </a:extLst>
              </p:cNvPr>
              <p:cNvPicPr/>
              <p:nvPr/>
            </p:nvPicPr>
            <p:blipFill>
              <a:blip r:embed="rId4"/>
              <a:stretch>
                <a:fillRect/>
              </a:stretch>
            </p:blipFill>
            <p:spPr>
              <a:xfrm>
                <a:off x="1663920" y="1876320"/>
                <a:ext cx="6560640" cy="187920"/>
              </a:xfrm>
              <a:prstGeom prst="rect">
                <a:avLst/>
              </a:prstGeom>
            </p:spPr>
          </p:pic>
        </mc:Fallback>
      </mc:AlternateContent>
      <mc:AlternateContent xmlns:mc="http://schemas.openxmlformats.org/markup-compatibility/2006">
        <mc:Choice xmlns:p14="http://schemas.microsoft.com/office/powerpoint/2010/main" Requires="p14">
          <p:contentPart p14:bwMode="auto" r:id="rId5">
            <p14:nvContentPartPr>
              <p14:cNvPr id="5" name="Entrada de lápiz 4">
                <a:extLst>
                  <a:ext uri="{FF2B5EF4-FFF2-40B4-BE49-F238E27FC236}">
                    <a16:creationId xmlns:a16="http://schemas.microsoft.com/office/drawing/2014/main" id="{DEA89FEE-36E3-441A-FC48-78F59E566D62}"/>
                  </a:ext>
                </a:extLst>
              </p14:cNvPr>
              <p14:cNvContentPartPr/>
              <p14:nvPr/>
            </p14:nvContentPartPr>
            <p14:xfrm>
              <a:off x="718560" y="2182320"/>
              <a:ext cx="2061360" cy="43560"/>
            </p14:xfrm>
          </p:contentPart>
        </mc:Choice>
        <mc:Fallback>
          <p:pic>
            <p:nvPicPr>
              <p:cNvPr id="5" name="Entrada de lápiz 4">
                <a:extLst>
                  <a:ext uri="{FF2B5EF4-FFF2-40B4-BE49-F238E27FC236}">
                    <a16:creationId xmlns:a16="http://schemas.microsoft.com/office/drawing/2014/main" id="{DEA89FEE-36E3-441A-FC48-78F59E566D62}"/>
                  </a:ext>
                </a:extLst>
              </p:cNvPr>
              <p:cNvPicPr/>
              <p:nvPr/>
            </p:nvPicPr>
            <p:blipFill>
              <a:blip r:embed="rId6"/>
              <a:stretch>
                <a:fillRect/>
              </a:stretch>
            </p:blipFill>
            <p:spPr>
              <a:xfrm>
                <a:off x="702720" y="2118960"/>
                <a:ext cx="2092680" cy="170280"/>
              </a:xfrm>
              <a:prstGeom prst="rect">
                <a:avLst/>
              </a:prstGeom>
            </p:spPr>
          </p:pic>
        </mc:Fallback>
      </mc:AlternateContent>
    </p:spTree>
    <p:extLst>
      <p:ext uri="{BB962C8B-B14F-4D97-AF65-F5344CB8AC3E}">
        <p14:creationId xmlns:p14="http://schemas.microsoft.com/office/powerpoint/2010/main" val="455419121"/>
      </p:ext>
    </p:extLst>
  </p:cSld>
  <p:clrMapOvr>
    <a:masterClrMapping/>
  </p:clrMapOvr>
  <p:transition spd="slow">
    <p:pull dir="lu"/>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94F2092-2798-EEEC-5FC7-35605B525D9A}"/>
            </a:ext>
          </a:extLst>
        </p:cNvPr>
        <p:cNvGrpSpPr/>
        <p:nvPr/>
      </p:nvGrpSpPr>
      <p:grpSpPr>
        <a:xfrm>
          <a:off x="0" y="0"/>
          <a:ext cx="0" cy="0"/>
          <a:chOff x="0" y="0"/>
          <a:chExt cx="0" cy="0"/>
        </a:xfrm>
      </p:grpSpPr>
      <p:sp useBgFill="1">
        <p:nvSpPr>
          <p:cNvPr id="42" name="Rectangle 36">
            <a:extLst>
              <a:ext uri="{FF2B5EF4-FFF2-40B4-BE49-F238E27FC236}">
                <a16:creationId xmlns:a16="http://schemas.microsoft.com/office/drawing/2014/main" id="{F1FF32F8-EA2B-1959-1DDF-20E6002857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uadroTexto 2">
            <a:extLst>
              <a:ext uri="{FF2B5EF4-FFF2-40B4-BE49-F238E27FC236}">
                <a16:creationId xmlns:a16="http://schemas.microsoft.com/office/drawing/2014/main" id="{D96B17E2-B330-2FDA-FEBA-FBD3729E29CA}"/>
              </a:ext>
            </a:extLst>
          </p:cNvPr>
          <p:cNvSpPr txBox="1"/>
          <p:nvPr/>
        </p:nvSpPr>
        <p:spPr>
          <a:xfrm>
            <a:off x="251520" y="798490"/>
            <a:ext cx="8079501" cy="5601881"/>
          </a:xfrm>
          <a:prstGeom prst="rect">
            <a:avLst/>
          </a:prstGeom>
        </p:spPr>
        <p:txBody>
          <a:bodyPr vert="horz" lIns="91440" tIns="45720" rIns="91440" bIns="45720" rtlCol="0" anchor="t">
            <a:normAutofit/>
          </a:bodyPr>
          <a:lstStyle/>
          <a:p>
            <a:pPr marL="114300" algn="just" defTabSz="914400">
              <a:lnSpc>
                <a:spcPct val="90000"/>
              </a:lnSpc>
              <a:spcAft>
                <a:spcPts val="600"/>
              </a:spcAft>
            </a:pPr>
            <a:endParaRPr lang="es-ES" sz="1600" dirty="0">
              <a:latin typeface="Arial Narrow" panose="020B0606020202030204" pitchFamily="34" charset="0"/>
            </a:endParaRPr>
          </a:p>
          <a:p>
            <a:pPr marL="342900" indent="-228600" defTabSz="914400">
              <a:lnSpc>
                <a:spcPct val="90000"/>
              </a:lnSpc>
              <a:spcAft>
                <a:spcPts val="600"/>
              </a:spcAft>
              <a:buFont typeface="Arial" panose="020B0604020202020204" pitchFamily="34" charset="0"/>
              <a:buChar char="•"/>
            </a:pPr>
            <a:endParaRPr lang="en-US" sz="1600" dirty="0"/>
          </a:p>
        </p:txBody>
      </p:sp>
      <p:sp>
        <p:nvSpPr>
          <p:cNvPr id="43" name="Rectangle 38">
            <a:extLst>
              <a:ext uri="{FF2B5EF4-FFF2-40B4-BE49-F238E27FC236}">
                <a16:creationId xmlns:a16="http://schemas.microsoft.com/office/drawing/2014/main" id="{21E31ABD-F75E-2D49-403F-CF51B65801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9144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Rectangle 40">
            <a:extLst>
              <a:ext uri="{FF2B5EF4-FFF2-40B4-BE49-F238E27FC236}">
                <a16:creationId xmlns:a16="http://schemas.microsoft.com/office/drawing/2014/main" id="{7366D4CB-B1B5-CADC-AE5B-0598DEFCA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028950" y="6400799"/>
            <a:ext cx="611504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 name="Imagen 1" descr="Interfaz de usuario gráfica&#10;&#10;Descripción generada automáticamente">
            <a:extLst>
              <a:ext uri="{FF2B5EF4-FFF2-40B4-BE49-F238E27FC236}">
                <a16:creationId xmlns:a16="http://schemas.microsoft.com/office/drawing/2014/main" id="{B96CD9C7-5C8F-9D36-2577-9F00BC91B4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1236" y="177580"/>
            <a:ext cx="509344" cy="713107"/>
          </a:xfrm>
          <a:prstGeom prst="rect">
            <a:avLst/>
          </a:prstGeom>
        </p:spPr>
      </p:pic>
      <p:sp>
        <p:nvSpPr>
          <p:cNvPr id="4" name="Rectangle 3">
            <a:extLst>
              <a:ext uri="{FF2B5EF4-FFF2-40B4-BE49-F238E27FC236}">
                <a16:creationId xmlns:a16="http://schemas.microsoft.com/office/drawing/2014/main" id="{F22A3078-C26E-20B7-EA98-1E0DA02704C8}"/>
              </a:ext>
            </a:extLst>
          </p:cNvPr>
          <p:cNvSpPr>
            <a:spLocks noGrp="1"/>
          </p:cNvSpPr>
          <p:nvPr>
            <p:ph idx="1"/>
          </p:nvPr>
        </p:nvSpPr>
        <p:spPr>
          <a:xfrm>
            <a:off x="363617" y="692696"/>
            <a:ext cx="8528864" cy="5601880"/>
          </a:xfrm>
        </p:spPr>
        <p:txBody>
          <a:bodyPr>
            <a:normAutofit/>
          </a:bodyPr>
          <a:lstStyle/>
          <a:p>
            <a:pPr marL="0" indent="0" algn="just">
              <a:lnSpc>
                <a:spcPct val="105000"/>
              </a:lnSpc>
              <a:buClrTx/>
              <a:buNone/>
              <a:defRPr/>
            </a:pPr>
            <a:endParaRPr lang="es-ES" sz="1000" dirty="0">
              <a:latin typeface="Arial Narrow" panose="020B0606020202030204" pitchFamily="34" charset="0"/>
            </a:endParaRPr>
          </a:p>
          <a:p>
            <a:pPr algn="just">
              <a:lnSpc>
                <a:spcPct val="105000"/>
              </a:lnSpc>
              <a:buClrTx/>
              <a:defRPr/>
            </a:pPr>
            <a:r>
              <a:rPr lang="es-ES" sz="1600" b="1" dirty="0"/>
              <a:t>Las solicitudes </a:t>
            </a:r>
            <a:r>
              <a:rPr lang="es-ES" sz="1600" b="1" u="sng" dirty="0"/>
              <a:t>deben ir firmadas por los dos progenitores/as o tutores/as legales</a:t>
            </a:r>
            <a:r>
              <a:rPr lang="es-ES" sz="1600" b="1" dirty="0"/>
              <a:t>, </a:t>
            </a:r>
            <a:r>
              <a:rPr lang="es-ES" sz="1600" dirty="0"/>
              <a:t>para menores de edad.</a:t>
            </a:r>
            <a:r>
              <a:rPr lang="es-ES" altLang="es-ES" sz="1600" u="sng" dirty="0"/>
              <a:t> </a:t>
            </a:r>
          </a:p>
          <a:p>
            <a:pPr algn="just">
              <a:lnSpc>
                <a:spcPct val="105000"/>
              </a:lnSpc>
              <a:buClrTx/>
              <a:defRPr/>
            </a:pPr>
            <a:r>
              <a:rPr lang="es-ES" altLang="es-ES" sz="1600" b="1" u="sng" dirty="0"/>
              <a:t> Posibilidad de asistencia técnica en los centros para la tramitación de solicitudes.</a:t>
            </a:r>
          </a:p>
          <a:p>
            <a:pPr algn="just">
              <a:lnSpc>
                <a:spcPct val="105000"/>
              </a:lnSpc>
              <a:buClrTx/>
              <a:defRPr/>
            </a:pPr>
            <a:r>
              <a:rPr lang="es-ES" sz="1600" dirty="0"/>
              <a:t>Es obligatorio que todos </a:t>
            </a:r>
            <a:r>
              <a:rPr lang="es-ES" sz="1600" b="1" u="sng" dirty="0"/>
              <a:t>los usuarios mayores de edad registren un correo electrónico de uso personal en el primer acceso</a:t>
            </a:r>
            <a:r>
              <a:rPr lang="es-ES" sz="1600" b="1" dirty="0"/>
              <a:t>. </a:t>
            </a:r>
            <a:r>
              <a:rPr lang="es-ES" sz="1600" dirty="0"/>
              <a:t>Para envío de notificaciones y para restablecer la contraseña de acceso en caso de haberla olvidado.</a:t>
            </a:r>
          </a:p>
          <a:p>
            <a:pPr algn="just">
              <a:lnSpc>
                <a:spcPct val="105000"/>
              </a:lnSpc>
              <a:defRPr/>
            </a:pPr>
            <a:r>
              <a:rPr lang="es-ES" altLang="es-ES" sz="1600" b="1" u="sng" dirty="0">
                <a:solidFill>
                  <a:srgbClr val="FF0000"/>
                </a:solidFill>
                <a:latin typeface="Arial Narrow" panose="020B0606020202030204" pitchFamily="34" charset="0"/>
              </a:rPr>
              <a:t>Obligatoriedad de marcar SÍ o NO</a:t>
            </a:r>
            <a:r>
              <a:rPr lang="es-ES" altLang="es-ES" sz="1600" b="1" dirty="0">
                <a:solidFill>
                  <a:srgbClr val="FF0000"/>
                </a:solidFill>
                <a:latin typeface="Arial Narrow" panose="020B0606020202030204" pitchFamily="34" charset="0"/>
              </a:rPr>
              <a:t> </a:t>
            </a:r>
            <a:r>
              <a:rPr lang="es-ES" altLang="es-ES" sz="1600" dirty="0">
                <a:latin typeface="Arial Narrow" panose="020B0606020202030204" pitchFamily="34" charset="0"/>
              </a:rPr>
              <a:t>en los criterios que se aleguen en la solicitud.</a:t>
            </a:r>
          </a:p>
          <a:p>
            <a:pPr algn="just">
              <a:lnSpc>
                <a:spcPct val="105000"/>
              </a:lnSpc>
              <a:defRPr/>
            </a:pPr>
            <a:r>
              <a:rPr lang="es-ES" altLang="es-ES" sz="1600" b="1" dirty="0">
                <a:latin typeface="Arial Narrow" panose="020B0606020202030204" pitchFamily="34" charset="0"/>
              </a:rPr>
              <a:t>En caso de reclamación </a:t>
            </a:r>
            <a:r>
              <a:rPr lang="es-ES" altLang="es-ES" sz="1600" u="sng" dirty="0">
                <a:latin typeface="Arial Narrow" panose="020B0606020202030204" pitchFamily="34" charset="0"/>
              </a:rPr>
              <a:t>se tendrá en cuenta si se ha marcado correctamente el criterio reclamado en la solicitud </a:t>
            </a:r>
            <a:r>
              <a:rPr lang="es-ES" altLang="es-ES" sz="1600" dirty="0">
                <a:latin typeface="Arial Narrow" panose="020B0606020202030204" pitchFamily="34" charset="0"/>
              </a:rPr>
              <a:t>y la documentación aportada.</a:t>
            </a:r>
            <a:r>
              <a:rPr lang="es-ES" altLang="es-ES" sz="1600" b="1" dirty="0">
                <a:latin typeface="Arial Narrow" panose="020B0606020202030204" pitchFamily="34" charset="0"/>
              </a:rPr>
              <a:t> </a:t>
            </a:r>
          </a:p>
          <a:p>
            <a:pPr algn="just">
              <a:lnSpc>
                <a:spcPct val="105000"/>
              </a:lnSpc>
              <a:defRPr/>
            </a:pPr>
            <a:r>
              <a:rPr lang="es-ES" altLang="es-ES" sz="1600" b="1" dirty="0">
                <a:latin typeface="Arial Narrow" panose="020B0606020202030204" pitchFamily="34" charset="0"/>
              </a:rPr>
              <a:t>La documentación </a:t>
            </a:r>
            <a:r>
              <a:rPr lang="es-ES" altLang="es-ES" sz="1600" dirty="0">
                <a:latin typeface="Arial Narrow" panose="020B0606020202030204" pitchFamily="34" charset="0"/>
              </a:rPr>
              <a:t>que se debe aportar en cada criterio del baremo viene especificada en el </a:t>
            </a:r>
            <a:r>
              <a:rPr lang="es-ES" altLang="es-ES" sz="1600" b="1" u="sng" dirty="0">
                <a:latin typeface="Arial Narrow" panose="020B0606020202030204" pitchFamily="34" charset="0"/>
              </a:rPr>
              <a:t>apartado Séptimo de la Resolución de convocatoria</a:t>
            </a:r>
            <a:r>
              <a:rPr lang="es-ES" altLang="es-ES" sz="1600" u="sng" dirty="0">
                <a:latin typeface="Arial Narrow" panose="020B0606020202030204" pitchFamily="34" charset="0"/>
              </a:rPr>
              <a:t>.</a:t>
            </a:r>
          </a:p>
          <a:p>
            <a:pPr algn="just">
              <a:lnSpc>
                <a:spcPct val="105000"/>
              </a:lnSpc>
              <a:defRPr/>
            </a:pPr>
            <a:r>
              <a:rPr lang="es-ES" altLang="es-ES" sz="1600" u="sng" dirty="0">
                <a:latin typeface="Arial Narrow" panose="020B0606020202030204" pitchFamily="34" charset="0"/>
              </a:rPr>
              <a:t>Es muy importante </a:t>
            </a:r>
            <a:r>
              <a:rPr lang="es-ES" altLang="es-ES" sz="1600" b="1" u="sng" dirty="0">
                <a:solidFill>
                  <a:srgbClr val="FF0000"/>
                </a:solidFill>
                <a:latin typeface="Arial Narrow" panose="020B0606020202030204" pitchFamily="34" charset="0"/>
              </a:rPr>
              <a:t>consignar correctamente el domicilio familiar </a:t>
            </a:r>
            <a:r>
              <a:rPr lang="es-ES" altLang="es-ES" sz="1600" b="1" u="sng" dirty="0">
                <a:latin typeface="Arial Narrow" panose="020B0606020202030204" pitchFamily="34" charset="0"/>
              </a:rPr>
              <a:t>en la localidad donde el alumno/a está empadronado/a</a:t>
            </a:r>
            <a:r>
              <a:rPr lang="es-ES" altLang="es-ES" sz="1600" b="1" dirty="0">
                <a:latin typeface="Arial Narrow" panose="020B0606020202030204" pitchFamily="34" charset="0"/>
              </a:rPr>
              <a:t> </a:t>
            </a:r>
            <a:r>
              <a:rPr lang="es-ES" altLang="es-ES" sz="1600" dirty="0">
                <a:latin typeface="Arial Narrow" panose="020B0606020202030204" pitchFamily="34" charset="0"/>
              </a:rPr>
              <a:t>con sus progenitores o tutores legales. </a:t>
            </a:r>
            <a:r>
              <a:rPr lang="es-ES" altLang="es-ES" sz="1600" b="1" dirty="0">
                <a:latin typeface="Arial Narrow" panose="020B0606020202030204" pitchFamily="34" charset="0"/>
              </a:rPr>
              <a:t>De lo contrario el baremo será cero.</a:t>
            </a:r>
          </a:p>
          <a:p>
            <a:pPr algn="just">
              <a:lnSpc>
                <a:spcPct val="105000"/>
              </a:lnSpc>
              <a:defRPr/>
            </a:pPr>
            <a:r>
              <a:rPr lang="es-ES" altLang="es-ES" sz="1600" b="1" dirty="0">
                <a:latin typeface="Arial Narrow" panose="020B0606020202030204" pitchFamily="34" charset="0"/>
              </a:rPr>
              <a:t>Las Reclamaciones </a:t>
            </a:r>
            <a:r>
              <a:rPr lang="es-ES" altLang="es-ES" sz="1600" dirty="0">
                <a:latin typeface="Arial Narrow" panose="020B0606020202030204" pitchFamily="34" charset="0"/>
              </a:rPr>
              <a:t>(baremación y asignación provisional), </a:t>
            </a:r>
            <a:r>
              <a:rPr lang="es-ES" altLang="es-ES" sz="1600" b="1" dirty="0">
                <a:latin typeface="Arial Narrow" panose="020B0606020202030204" pitchFamily="34" charset="0"/>
              </a:rPr>
              <a:t>Renuncia al proceso</a:t>
            </a:r>
            <a:r>
              <a:rPr lang="es-ES" altLang="es-ES" sz="1600" dirty="0">
                <a:latin typeface="Arial Narrow" panose="020B0606020202030204" pitchFamily="34" charset="0"/>
              </a:rPr>
              <a:t> y la </a:t>
            </a:r>
            <a:r>
              <a:rPr lang="es-ES" altLang="es-ES" sz="1600" b="1" dirty="0">
                <a:latin typeface="Arial Narrow" panose="020B0606020202030204" pitchFamily="34" charset="0"/>
              </a:rPr>
              <a:t>participación en Vacantes Resultantes</a:t>
            </a:r>
            <a:r>
              <a:rPr lang="es-ES" altLang="es-ES" sz="1600" dirty="0">
                <a:latin typeface="Arial Narrow" panose="020B0606020202030204" pitchFamily="34" charset="0"/>
              </a:rPr>
              <a:t>, se realizarán por educamosCLM.</a:t>
            </a:r>
          </a:p>
          <a:p>
            <a:pPr marL="0" indent="0" algn="just">
              <a:lnSpc>
                <a:spcPct val="105000"/>
              </a:lnSpc>
              <a:buClrTx/>
              <a:buNone/>
              <a:defRPr/>
            </a:pPr>
            <a:endParaRPr lang="es-ES" sz="1900" b="1" dirty="0"/>
          </a:p>
        </p:txBody>
      </p:sp>
    </p:spTree>
    <p:extLst>
      <p:ext uri="{BB962C8B-B14F-4D97-AF65-F5344CB8AC3E}">
        <p14:creationId xmlns:p14="http://schemas.microsoft.com/office/powerpoint/2010/main" val="1143303593"/>
      </p:ext>
    </p:extLst>
  </p:cSld>
  <p:clrMapOvr>
    <a:masterClrMapping/>
  </p:clrMapOvr>
  <p:transition spd="slow">
    <p:pull dir="lu"/>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56C6C62C-9ED8-997B-7801-64528D6A61C0}"/>
            </a:ext>
          </a:extLst>
        </p:cNvPr>
        <p:cNvGrpSpPr/>
        <p:nvPr/>
      </p:nvGrpSpPr>
      <p:grpSpPr>
        <a:xfrm>
          <a:off x="0" y="0"/>
          <a:ext cx="0" cy="0"/>
          <a:chOff x="0" y="0"/>
          <a:chExt cx="0" cy="0"/>
        </a:xfrm>
      </p:grpSpPr>
      <p:sp useBgFill="1">
        <p:nvSpPr>
          <p:cNvPr id="61" name="Rectangle 60">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63" name="Rectangle 62">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Rectangle 64">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13" y="1914812"/>
            <a:ext cx="6858000" cy="3028377"/>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Rectangle 66">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14" y="1924949"/>
            <a:ext cx="6857999" cy="302837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Rectangle 68">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263195" y="4092815"/>
            <a:ext cx="2501979" cy="302838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Freeform: Shape 70">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376302" y="969718"/>
            <a:ext cx="292526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3" name="Rectangle 72">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20" y="1904672"/>
            <a:ext cx="6858003" cy="3028376"/>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CuadroTexto 7">
            <a:extLst>
              <a:ext uri="{FF2B5EF4-FFF2-40B4-BE49-F238E27FC236}">
                <a16:creationId xmlns:a16="http://schemas.microsoft.com/office/drawing/2014/main" id="{E00F7EAB-F2EA-ABAF-960F-FCCA15775D81}"/>
              </a:ext>
            </a:extLst>
          </p:cNvPr>
          <p:cNvSpPr txBox="1"/>
          <p:nvPr/>
        </p:nvSpPr>
        <p:spPr>
          <a:xfrm>
            <a:off x="58337" y="586855"/>
            <a:ext cx="2970033" cy="3387497"/>
          </a:xfrm>
          <a:prstGeom prst="rect">
            <a:avLst/>
          </a:prstGeom>
        </p:spPr>
        <p:txBody>
          <a:bodyPr vert="horz" lIns="91440" tIns="45720" rIns="91440" bIns="45720" rtlCol="0" anchor="b">
            <a:normAutofit/>
          </a:bodyPr>
          <a:lstStyle/>
          <a:p>
            <a:pPr algn="r" defTabSz="914400">
              <a:lnSpc>
                <a:spcPct val="90000"/>
              </a:lnSpc>
              <a:spcBef>
                <a:spcPct val="0"/>
              </a:spcBef>
              <a:spcAft>
                <a:spcPts val="600"/>
              </a:spcAft>
            </a:pPr>
            <a:r>
              <a:rPr lang="en-US" sz="3500" b="1" kern="1200" dirty="0">
                <a:solidFill>
                  <a:srgbClr val="FFFFFF"/>
                </a:solidFill>
                <a:latin typeface="+mj-lt"/>
                <a:ea typeface="+mj-ea"/>
                <a:cs typeface="+mj-cs"/>
              </a:rPr>
              <a:t>ACCESO A BACHILLERATO</a:t>
            </a:r>
          </a:p>
        </p:txBody>
      </p:sp>
      <p:sp>
        <p:nvSpPr>
          <p:cNvPr id="7" name="Rectangle 3">
            <a:extLst>
              <a:ext uri="{FF2B5EF4-FFF2-40B4-BE49-F238E27FC236}">
                <a16:creationId xmlns:a16="http://schemas.microsoft.com/office/drawing/2014/main" id="{F11042C6-A5F3-009B-9DEC-115B15A9CF92}"/>
              </a:ext>
            </a:extLst>
          </p:cNvPr>
          <p:cNvSpPr>
            <a:spLocks noGrp="1"/>
          </p:cNvSpPr>
          <p:nvPr>
            <p:ph idx="1"/>
          </p:nvPr>
        </p:nvSpPr>
        <p:spPr>
          <a:xfrm>
            <a:off x="2555776" y="646399"/>
            <a:ext cx="6376988" cy="5877428"/>
          </a:xfrm>
        </p:spPr>
        <p:txBody>
          <a:bodyPr vert="horz" lIns="91440" tIns="45720" rIns="91440" bIns="45720" rtlCol="0" anchor="ctr">
            <a:normAutofit/>
          </a:bodyPr>
          <a:lstStyle/>
          <a:p>
            <a:pPr lvl="1" algn="just"/>
            <a:r>
              <a:rPr lang="en-US" sz="1300" b="1" dirty="0"/>
              <a:t>MODALIDADES DE CT – HCS</a:t>
            </a:r>
            <a:r>
              <a:rPr lang="en-US" sz="1300" dirty="0"/>
              <a:t>, será </a:t>
            </a:r>
            <a:r>
              <a:rPr lang="en-US" sz="1300" b="1" dirty="0"/>
              <a:t>PREFERENTE</a:t>
            </a:r>
            <a:r>
              <a:rPr lang="en-US" sz="1300" dirty="0"/>
              <a:t> el alumnado que lo solicite en </a:t>
            </a:r>
            <a:r>
              <a:rPr lang="en-US" sz="1300" b="1" dirty="0"/>
              <a:t>1ª opción</a:t>
            </a:r>
            <a:r>
              <a:rPr lang="en-US" sz="1300" dirty="0"/>
              <a:t> en el centro donde cursa 4º ESO, </a:t>
            </a:r>
            <a:r>
              <a:rPr lang="en-US" sz="1300" u="sng" dirty="0"/>
              <a:t>en caso de solicitar otro centro distinto perderá esa preferencia.</a:t>
            </a:r>
          </a:p>
          <a:p>
            <a:pPr marL="331470" lvl="1" algn="just"/>
            <a:endParaRPr lang="en-US" sz="1300" dirty="0"/>
          </a:p>
          <a:p>
            <a:pPr lvl="1" algn="just"/>
            <a:r>
              <a:rPr lang="en-US" sz="1300" b="1" dirty="0"/>
              <a:t>MODALIDADES DE ARTES PLÁSTICAS/MÚSICA Y GENERAL EN 1ª OPCIÓN</a:t>
            </a:r>
            <a:r>
              <a:rPr lang="en-US" sz="1300" dirty="0"/>
              <a:t>, al ser modalidades que no se imparten en todos los centros, </a:t>
            </a:r>
            <a:r>
              <a:rPr lang="en-US" sz="1300" b="1" dirty="0"/>
              <a:t>se recomienda consignar el centro y otras modalidades donde cursó 4º ESO, de esta forma no perdería la preferencia correspondiente, </a:t>
            </a:r>
            <a:r>
              <a:rPr lang="en-US" sz="1300" dirty="0"/>
              <a:t>en el caso de no entrar en las modalidades indicadas.</a:t>
            </a:r>
          </a:p>
          <a:p>
            <a:pPr marL="331470" lvl="1" algn="just"/>
            <a:endParaRPr lang="en-US" sz="1300" dirty="0"/>
          </a:p>
          <a:p>
            <a:pPr lvl="1" algn="just"/>
            <a:r>
              <a:rPr lang="en-US" sz="1300" b="1" dirty="0"/>
              <a:t>Si se repite 1º o 2º de Bachillerato en otra modalidad en el mismo centro </a:t>
            </a:r>
            <a:r>
              <a:rPr lang="en-US" sz="1300" b="1" u="sng" dirty="0"/>
              <a:t>NO </a:t>
            </a:r>
            <a:r>
              <a:rPr lang="en-US" sz="1300" u="sng" dirty="0"/>
              <a:t>hay que realizar solicitud de admisión</a:t>
            </a:r>
            <a:r>
              <a:rPr lang="en-US" sz="1300" b="1" dirty="0"/>
              <a:t>. </a:t>
            </a:r>
            <a:r>
              <a:rPr lang="en-US" sz="1300" u="sng" dirty="0"/>
              <a:t>Se solicita en el centro educativo a final de curso antes de la adjudicación definitiva </a:t>
            </a:r>
            <a:r>
              <a:rPr lang="en-US" sz="1300" dirty="0"/>
              <a:t>(30 de junio) para poder reservar esas plazas.</a:t>
            </a:r>
            <a:endParaRPr lang="en-US" sz="1300" u="sng" dirty="0"/>
          </a:p>
          <a:p>
            <a:pPr marL="331470" lvl="1" algn="just"/>
            <a:endParaRPr lang="en-US" sz="1300" u="sng" dirty="0"/>
          </a:p>
          <a:p>
            <a:pPr lvl="1" algn="just"/>
            <a:r>
              <a:rPr lang="en-US" sz="1300" b="1" u="sng" dirty="0"/>
              <a:t>NO hay que realzar solicitud de admisión</a:t>
            </a:r>
            <a:r>
              <a:rPr lang="en-US" sz="1300" b="1" dirty="0"/>
              <a:t> </a:t>
            </a:r>
            <a:r>
              <a:rPr lang="en-US" sz="1300" dirty="0"/>
              <a:t>para pasar a 2º de Bachillerato en el </a:t>
            </a:r>
            <a:r>
              <a:rPr lang="en-US" sz="1300" b="1" dirty="0"/>
              <a:t>mismo centro: </a:t>
            </a:r>
            <a:r>
              <a:rPr lang="en-US" sz="1300" dirty="0"/>
              <a:t>tampoco si se desea pasar a 2º de Bachillerato cambiando de modalidad.</a:t>
            </a:r>
          </a:p>
          <a:p>
            <a:pPr marL="228600" lvl="1" algn="just"/>
            <a:endParaRPr lang="en-US" sz="1300" dirty="0"/>
          </a:p>
          <a:p>
            <a:pPr lvl="1" algn="just"/>
            <a:r>
              <a:rPr lang="en-US" sz="1300" dirty="0"/>
              <a:t>Las solicitudes </a:t>
            </a:r>
            <a:r>
              <a:rPr lang="en-US" sz="1300" u="sng" dirty="0"/>
              <a:t>deben ir firmadas por los dos progenitores/as o tutores/as legales, para menores de </a:t>
            </a:r>
            <a:r>
              <a:rPr lang="en-US" sz="1300" u="sng" dirty="0" err="1"/>
              <a:t>edad</a:t>
            </a:r>
            <a:r>
              <a:rPr lang="en-US" sz="1300" u="sng" dirty="0"/>
              <a:t>.</a:t>
            </a:r>
          </a:p>
          <a:p>
            <a:pPr lvl="1" algn="just"/>
            <a:endParaRPr lang="en-US" sz="1300" u="sng" dirty="0"/>
          </a:p>
          <a:p>
            <a:pPr lvl="1" algn="just"/>
            <a:r>
              <a:rPr lang="en-US" sz="1300" u="sng" dirty="0"/>
              <a:t>HOMOLOGACIÓN ESTUDIOS EXTRANJEROS</a:t>
            </a:r>
            <a:endParaRPr lang="en-US" sz="1300" dirty="0"/>
          </a:p>
          <a:p>
            <a:endParaRPr lang="en-US" sz="1300" dirty="0"/>
          </a:p>
          <a:p>
            <a:pPr marL="0">
              <a:buClr>
                <a:srgbClr val="42A9AE"/>
              </a:buClr>
              <a:defRPr/>
            </a:pPr>
            <a:endParaRPr lang="en-US" altLang="es-ES" sz="1300" dirty="0"/>
          </a:p>
        </p:txBody>
      </p:sp>
      <p:pic>
        <p:nvPicPr>
          <p:cNvPr id="2" name="Imagen 1" descr="Interfaz de usuario gráfica&#10;&#10;Descripción generada automáticamente">
            <a:extLst>
              <a:ext uri="{FF2B5EF4-FFF2-40B4-BE49-F238E27FC236}">
                <a16:creationId xmlns:a16="http://schemas.microsoft.com/office/drawing/2014/main" id="{27BD5E46-DE96-162E-19F1-C8E39F5D997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1236" y="177580"/>
            <a:ext cx="509344" cy="713107"/>
          </a:xfrm>
          <a:prstGeom prst="rect">
            <a:avLst/>
          </a:prstGeom>
        </p:spPr>
      </p:pic>
    </p:spTree>
    <p:extLst>
      <p:ext uri="{BB962C8B-B14F-4D97-AF65-F5344CB8AC3E}">
        <p14:creationId xmlns:p14="http://schemas.microsoft.com/office/powerpoint/2010/main" val="2983963479"/>
      </p:ext>
    </p:extLst>
  </p:cSld>
  <p:clrMapOvr>
    <a:masterClrMapping/>
  </p:clrMapOvr>
  <p:transition spd="slow">
    <p:pull dir="lu"/>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43BCCAE-9321-EF9C-6037-737AFF874442}"/>
            </a:ext>
          </a:extLst>
        </p:cNvPr>
        <p:cNvGrpSpPr/>
        <p:nvPr/>
      </p:nvGrpSpPr>
      <p:grpSpPr>
        <a:xfrm>
          <a:off x="0" y="0"/>
          <a:ext cx="0" cy="0"/>
          <a:chOff x="0" y="0"/>
          <a:chExt cx="0" cy="0"/>
        </a:xfrm>
      </p:grpSpPr>
      <p:sp useBgFill="1">
        <p:nvSpPr>
          <p:cNvPr id="32776" name="Rectangle 32775">
            <a:extLst>
              <a:ext uri="{FF2B5EF4-FFF2-40B4-BE49-F238E27FC236}">
                <a16:creationId xmlns:a16="http://schemas.microsoft.com/office/drawing/2014/main" id="{852F1789-453F-8436-DC69-12CB9EBD6F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2F2F2"/>
              </a:solidFill>
              <a:effectLst/>
              <a:uLnTx/>
              <a:uFillTx/>
              <a:latin typeface="Calibri" panose="020F0502020204030204"/>
              <a:ea typeface="+mn-ea"/>
              <a:cs typeface="+mn-cs"/>
            </a:endParaRPr>
          </a:p>
        </p:txBody>
      </p:sp>
      <p:sp>
        <p:nvSpPr>
          <p:cNvPr id="32778" name="Rectangle 32777">
            <a:extLst>
              <a:ext uri="{FF2B5EF4-FFF2-40B4-BE49-F238E27FC236}">
                <a16:creationId xmlns:a16="http://schemas.microsoft.com/office/drawing/2014/main" id="{750BE9EB-C392-E5DF-3A44-1F6C0D32B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1"/>
            <a:ext cx="9143997"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2F2F2"/>
              </a:solidFill>
              <a:effectLst/>
              <a:uLnTx/>
              <a:uFillTx/>
              <a:latin typeface="Calibri" panose="020F0502020204030204"/>
              <a:ea typeface="+mn-ea"/>
              <a:cs typeface="+mn-cs"/>
            </a:endParaRPr>
          </a:p>
        </p:txBody>
      </p:sp>
      <p:sp>
        <p:nvSpPr>
          <p:cNvPr id="32780" name="Rectangle 32779">
            <a:extLst>
              <a:ext uri="{FF2B5EF4-FFF2-40B4-BE49-F238E27FC236}">
                <a16:creationId xmlns:a16="http://schemas.microsoft.com/office/drawing/2014/main" id="{2E161001-ED26-CAE3-6354-A7426C1EA5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6086479"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2F2F2"/>
              </a:solidFill>
              <a:effectLst/>
              <a:uLnTx/>
              <a:uFillTx/>
              <a:latin typeface="Calibri" panose="020F0502020204030204"/>
              <a:ea typeface="+mn-ea"/>
              <a:cs typeface="+mn-cs"/>
            </a:endParaRPr>
          </a:p>
        </p:txBody>
      </p:sp>
      <p:sp>
        <p:nvSpPr>
          <p:cNvPr id="32782" name="Rectangle 32781">
            <a:extLst>
              <a:ext uri="{FF2B5EF4-FFF2-40B4-BE49-F238E27FC236}">
                <a16:creationId xmlns:a16="http://schemas.microsoft.com/office/drawing/2014/main" id="{7281D73E-D7C6-202C-EF88-D0449689E8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86474" y="-1"/>
            <a:ext cx="3057523"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2F2F2"/>
              </a:solidFill>
              <a:effectLst/>
              <a:uLnTx/>
              <a:uFillTx/>
              <a:latin typeface="Calibri" panose="020F0502020204030204"/>
              <a:ea typeface="+mn-ea"/>
              <a:cs typeface="+mn-cs"/>
            </a:endParaRPr>
          </a:p>
        </p:txBody>
      </p:sp>
      <p:sp>
        <p:nvSpPr>
          <p:cNvPr id="32784" name="Rectangle 32783">
            <a:extLst>
              <a:ext uri="{FF2B5EF4-FFF2-40B4-BE49-F238E27FC236}">
                <a16:creationId xmlns:a16="http://schemas.microsoft.com/office/drawing/2014/main" id="{68E47613-A5CC-7367-0BC1-E337C29B78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512" y="-1"/>
            <a:ext cx="8799485"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2F2F2"/>
              </a:solidFill>
              <a:effectLst/>
              <a:uLnTx/>
              <a:uFillTx/>
              <a:latin typeface="Calibri" panose="020F0502020204030204"/>
              <a:ea typeface="+mn-ea"/>
              <a:cs typeface="+mn-cs"/>
            </a:endParaRPr>
          </a:p>
        </p:txBody>
      </p:sp>
      <p:sp>
        <p:nvSpPr>
          <p:cNvPr id="5" name="Título 4">
            <a:extLst>
              <a:ext uri="{FF2B5EF4-FFF2-40B4-BE49-F238E27FC236}">
                <a16:creationId xmlns:a16="http://schemas.microsoft.com/office/drawing/2014/main" id="{4EC2EF40-D0F6-0CDF-550C-9C4C5F608810}"/>
              </a:ext>
            </a:extLst>
          </p:cNvPr>
          <p:cNvSpPr>
            <a:spLocks noGrp="1"/>
          </p:cNvSpPr>
          <p:nvPr>
            <p:ph type="title"/>
          </p:nvPr>
        </p:nvSpPr>
        <p:spPr>
          <a:xfrm>
            <a:off x="857061" y="325428"/>
            <a:ext cx="7421963" cy="1033669"/>
          </a:xfrm>
        </p:spPr>
        <p:txBody>
          <a:bodyPr>
            <a:normAutofit/>
          </a:bodyPr>
          <a:lstStyle/>
          <a:p>
            <a:r>
              <a:rPr lang="es-ES" sz="3200" b="1" cap="none" dirty="0">
                <a:ln>
                  <a:noFill/>
                </a:ln>
                <a:solidFill>
                  <a:srgbClr val="FFFFFF"/>
                </a:solidFill>
                <a:cs typeface="Arial" panose="020B0604020202020204" pitchFamily="34" charset="0"/>
              </a:rPr>
              <a:t>ACCESO A LOS LISTADOS DE PUBLICACIÓN</a:t>
            </a:r>
            <a:endParaRPr lang="es-ES" sz="3200" dirty="0">
              <a:solidFill>
                <a:srgbClr val="FFFFFF"/>
              </a:solidFill>
              <a:cs typeface="Arial" panose="020B0604020202020204" pitchFamily="34" charset="0"/>
            </a:endParaRPr>
          </a:p>
        </p:txBody>
      </p:sp>
      <p:pic>
        <p:nvPicPr>
          <p:cNvPr id="2" name="Imagen 1" descr="Interfaz de usuario gráfica&#10;&#10;Descripción generada automáticamente">
            <a:extLst>
              <a:ext uri="{FF2B5EF4-FFF2-40B4-BE49-F238E27FC236}">
                <a16:creationId xmlns:a16="http://schemas.microsoft.com/office/drawing/2014/main" id="{F2BD2D85-A6C3-FCA5-8685-2901CDE0709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1312055">
            <a:off x="215009" y="174639"/>
            <a:ext cx="575758" cy="806090"/>
          </a:xfrm>
          <a:prstGeom prst="rect">
            <a:avLst/>
          </a:prstGeom>
        </p:spPr>
      </p:pic>
      <p:sp>
        <p:nvSpPr>
          <p:cNvPr id="7" name="CuadroTexto 6">
            <a:extLst>
              <a:ext uri="{FF2B5EF4-FFF2-40B4-BE49-F238E27FC236}">
                <a16:creationId xmlns:a16="http://schemas.microsoft.com/office/drawing/2014/main" id="{AB8F59CF-88FE-EBAD-A9A0-5E089E53C3AB}"/>
              </a:ext>
            </a:extLst>
          </p:cNvPr>
          <p:cNvSpPr txBox="1"/>
          <p:nvPr/>
        </p:nvSpPr>
        <p:spPr>
          <a:xfrm>
            <a:off x="2346223" y="1292801"/>
            <a:ext cx="6453265" cy="646331"/>
          </a:xfrm>
          <a:prstGeom prst="rect">
            <a:avLst/>
          </a:prstGeom>
          <a:noFill/>
        </p:spPr>
        <p:txBody>
          <a:bodyPr wrap="square" rtlCol="0">
            <a:spAutoFit/>
          </a:bodyPr>
          <a:lstStyle/>
          <a:p>
            <a:r>
              <a:rPr lang="es-ES" sz="1800" b="1" dirty="0">
                <a:solidFill>
                  <a:schemeClr val="accent4"/>
                </a:solidFill>
              </a:rPr>
              <a:t>DELPHOS/DOCUMENTOS/ADMISIÓN DE ALUMNOS/PUBLICACIÓN</a:t>
            </a:r>
          </a:p>
          <a:p>
            <a:endParaRPr lang="es-ES" dirty="0"/>
          </a:p>
        </p:txBody>
      </p:sp>
      <p:sp>
        <p:nvSpPr>
          <p:cNvPr id="8" name="CuadroTexto 7">
            <a:extLst>
              <a:ext uri="{FF2B5EF4-FFF2-40B4-BE49-F238E27FC236}">
                <a16:creationId xmlns:a16="http://schemas.microsoft.com/office/drawing/2014/main" id="{AB812229-F54C-C428-A636-05A41EDF30E0}"/>
              </a:ext>
            </a:extLst>
          </p:cNvPr>
          <p:cNvSpPr txBox="1"/>
          <p:nvPr/>
        </p:nvSpPr>
        <p:spPr>
          <a:xfrm>
            <a:off x="5568541" y="2444785"/>
            <a:ext cx="2275731" cy="738664"/>
          </a:xfrm>
          <a:prstGeom prst="rect">
            <a:avLst/>
          </a:prstGeom>
          <a:solidFill>
            <a:schemeClr val="accent4">
              <a:lumMod val="60000"/>
              <a:lumOff val="40000"/>
            </a:schemeClr>
          </a:solidFill>
        </p:spPr>
        <p:txBody>
          <a:bodyPr wrap="square" rtlCol="0">
            <a:spAutoFit/>
          </a:bodyPr>
          <a:lstStyle/>
          <a:p>
            <a:pPr marL="285750" indent="-285750">
              <a:buFont typeface="Wingdings" panose="05000000000000000000" pitchFamily="2" charset="2"/>
              <a:buChar char="§"/>
            </a:pPr>
            <a:r>
              <a:rPr lang="es-ES" sz="1400" b="1" dirty="0"/>
              <a:t>Relación de las vacantes del centro en cada fase del proceso</a:t>
            </a:r>
          </a:p>
        </p:txBody>
      </p:sp>
      <p:pic>
        <p:nvPicPr>
          <p:cNvPr id="9" name="Imagen 8">
            <a:extLst>
              <a:ext uri="{FF2B5EF4-FFF2-40B4-BE49-F238E27FC236}">
                <a16:creationId xmlns:a16="http://schemas.microsoft.com/office/drawing/2014/main" id="{D6FBD57C-2E90-8BE1-4A69-B465719E1A43}"/>
              </a:ext>
            </a:extLst>
          </p:cNvPr>
          <p:cNvPicPr>
            <a:picLocks noChangeAspect="1"/>
          </p:cNvPicPr>
          <p:nvPr/>
        </p:nvPicPr>
        <p:blipFill>
          <a:blip r:embed="rId3"/>
          <a:stretch>
            <a:fillRect/>
          </a:stretch>
        </p:blipFill>
        <p:spPr>
          <a:xfrm>
            <a:off x="168075" y="3429000"/>
            <a:ext cx="4236246" cy="2471872"/>
          </a:xfrm>
          <a:prstGeom prst="rect">
            <a:avLst/>
          </a:prstGeom>
        </p:spPr>
      </p:pic>
      <p:pic>
        <p:nvPicPr>
          <p:cNvPr id="10" name="Imagen 9">
            <a:extLst>
              <a:ext uri="{FF2B5EF4-FFF2-40B4-BE49-F238E27FC236}">
                <a16:creationId xmlns:a16="http://schemas.microsoft.com/office/drawing/2014/main" id="{D3620F63-079E-865C-6FF5-828287684A44}"/>
              </a:ext>
            </a:extLst>
          </p:cNvPr>
          <p:cNvPicPr>
            <a:picLocks noChangeAspect="1"/>
          </p:cNvPicPr>
          <p:nvPr/>
        </p:nvPicPr>
        <p:blipFill>
          <a:blip r:embed="rId4"/>
          <a:stretch>
            <a:fillRect/>
          </a:stretch>
        </p:blipFill>
        <p:spPr>
          <a:xfrm>
            <a:off x="4751405" y="3352045"/>
            <a:ext cx="3812510" cy="2211720"/>
          </a:xfrm>
          <a:prstGeom prst="rect">
            <a:avLst/>
          </a:prstGeom>
        </p:spPr>
      </p:pic>
      <p:sp>
        <p:nvSpPr>
          <p:cNvPr id="11" name="CuadroTexto 10">
            <a:extLst>
              <a:ext uri="{FF2B5EF4-FFF2-40B4-BE49-F238E27FC236}">
                <a16:creationId xmlns:a16="http://schemas.microsoft.com/office/drawing/2014/main" id="{67CAA013-DC9F-CD5C-ED9A-B4C7917720C5}"/>
              </a:ext>
            </a:extLst>
          </p:cNvPr>
          <p:cNvSpPr txBox="1"/>
          <p:nvPr/>
        </p:nvSpPr>
        <p:spPr>
          <a:xfrm>
            <a:off x="107504" y="1996913"/>
            <a:ext cx="4752528" cy="1169551"/>
          </a:xfrm>
          <a:prstGeom prst="rect">
            <a:avLst/>
          </a:prstGeom>
          <a:solidFill>
            <a:schemeClr val="accent4">
              <a:lumMod val="60000"/>
              <a:lumOff val="40000"/>
            </a:schemeClr>
          </a:solidFill>
        </p:spPr>
        <p:txBody>
          <a:bodyPr wrap="square" rtlCol="0">
            <a:spAutoFit/>
          </a:bodyPr>
          <a:lstStyle/>
          <a:p>
            <a:pPr marL="285750" indent="-285750" algn="just">
              <a:buFont typeface="Wingdings" panose="05000000000000000000" pitchFamily="2" charset="2"/>
              <a:buChar char="§"/>
            </a:pPr>
            <a:r>
              <a:rPr lang="es-ES" sz="1400" b="1" dirty="0"/>
              <a:t>LISTADOS DE PUBLICACIÓN DISPONIBLES: solicitudes baremadas – reclamaciones, admitidos y no admitidos por cada fase (provisional – definitiva – vacantes resultantes y extraordinaria) solicitudes desestimadas y sus motivos.</a:t>
            </a:r>
          </a:p>
        </p:txBody>
      </p:sp>
      <p:sp>
        <p:nvSpPr>
          <p:cNvPr id="12" name="CuadroTexto 11">
            <a:extLst>
              <a:ext uri="{FF2B5EF4-FFF2-40B4-BE49-F238E27FC236}">
                <a16:creationId xmlns:a16="http://schemas.microsoft.com/office/drawing/2014/main" id="{6057EA79-D3D2-E03C-714E-1C8ED71A21CB}"/>
              </a:ext>
            </a:extLst>
          </p:cNvPr>
          <p:cNvSpPr txBox="1"/>
          <p:nvPr/>
        </p:nvSpPr>
        <p:spPr>
          <a:xfrm>
            <a:off x="344512" y="6142836"/>
            <a:ext cx="8208912" cy="523220"/>
          </a:xfrm>
          <a:prstGeom prst="rect">
            <a:avLst/>
          </a:prstGeom>
          <a:solidFill>
            <a:schemeClr val="accent4">
              <a:lumMod val="60000"/>
              <a:lumOff val="40000"/>
            </a:schemeClr>
          </a:solidFill>
        </p:spPr>
        <p:txBody>
          <a:bodyPr wrap="square" rtlCol="0">
            <a:spAutoFit/>
          </a:bodyPr>
          <a:lstStyle/>
          <a:p>
            <a:pPr marL="285750" indent="-285750" algn="ctr">
              <a:buFont typeface="Wingdings" panose="05000000000000000000" pitchFamily="2" charset="2"/>
              <a:buChar char="§"/>
            </a:pPr>
            <a:r>
              <a:rPr lang="es-ES" sz="1400" b="1" dirty="0"/>
              <a:t>LISTADOS PUBLICABLES: Con </a:t>
            </a:r>
            <a:r>
              <a:rPr lang="es-ES" sz="1400" b="1" dirty="0">
                <a:solidFill>
                  <a:srgbClr val="FF0000"/>
                </a:solidFill>
              </a:rPr>
              <a:t>Nº de Registro de la solicitud </a:t>
            </a:r>
            <a:r>
              <a:rPr lang="es-ES" sz="1400" b="1" dirty="0"/>
              <a:t>– sustituye al nombre y apellidos </a:t>
            </a:r>
          </a:p>
          <a:p>
            <a:pPr marL="285750" indent="-285750" algn="ctr">
              <a:buFont typeface="Wingdings" panose="05000000000000000000" pitchFamily="2" charset="2"/>
              <a:buChar char="§"/>
            </a:pPr>
            <a:r>
              <a:rPr lang="es-ES" sz="1400" b="1" dirty="0"/>
              <a:t>LISTADOS NO PUBLICABLES: Con nombre y apellidos del alumnado solicitante </a:t>
            </a:r>
          </a:p>
        </p:txBody>
      </p:sp>
    </p:spTree>
    <p:extLst>
      <p:ext uri="{BB962C8B-B14F-4D97-AF65-F5344CB8AC3E}">
        <p14:creationId xmlns:p14="http://schemas.microsoft.com/office/powerpoint/2010/main" val="1479177565"/>
      </p:ext>
    </p:extLst>
  </p:cSld>
  <p:clrMapOvr>
    <a:masterClrMapping/>
  </p:clrMapOvr>
  <p:transition spd="slow">
    <p:pull dir="lu"/>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34FAA05-00BC-BF54-72AC-8CA5511D9EB7}"/>
            </a:ext>
          </a:extLst>
        </p:cNvPr>
        <p:cNvGrpSpPr/>
        <p:nvPr/>
      </p:nvGrpSpPr>
      <p:grpSpPr>
        <a:xfrm>
          <a:off x="0" y="0"/>
          <a:ext cx="0" cy="0"/>
          <a:chOff x="0" y="0"/>
          <a:chExt cx="0" cy="0"/>
        </a:xfrm>
      </p:grpSpPr>
      <p:sp useBgFill="1">
        <p:nvSpPr>
          <p:cNvPr id="32776" name="Rectangle 32775">
            <a:extLst>
              <a:ext uri="{FF2B5EF4-FFF2-40B4-BE49-F238E27FC236}">
                <a16:creationId xmlns:a16="http://schemas.microsoft.com/office/drawing/2014/main" id="{72379EA2-7239-DEF1-2DBE-4943135FDA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2F2F2"/>
              </a:solidFill>
              <a:effectLst/>
              <a:uLnTx/>
              <a:uFillTx/>
              <a:latin typeface="Calibri" panose="020F0502020204030204"/>
              <a:ea typeface="+mn-ea"/>
              <a:cs typeface="+mn-cs"/>
            </a:endParaRPr>
          </a:p>
        </p:txBody>
      </p:sp>
      <p:sp>
        <p:nvSpPr>
          <p:cNvPr id="32778" name="Rectangle 32777">
            <a:extLst>
              <a:ext uri="{FF2B5EF4-FFF2-40B4-BE49-F238E27FC236}">
                <a16:creationId xmlns:a16="http://schemas.microsoft.com/office/drawing/2014/main" id="{D40F82C0-44FF-DBC5-BBAA-FD4CC66E06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1"/>
            <a:ext cx="9143997"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2F2F2"/>
              </a:solidFill>
              <a:effectLst/>
              <a:uLnTx/>
              <a:uFillTx/>
              <a:latin typeface="Calibri" panose="020F0502020204030204"/>
              <a:ea typeface="+mn-ea"/>
              <a:cs typeface="+mn-cs"/>
            </a:endParaRPr>
          </a:p>
        </p:txBody>
      </p:sp>
      <p:sp>
        <p:nvSpPr>
          <p:cNvPr id="32780" name="Rectangle 32779">
            <a:extLst>
              <a:ext uri="{FF2B5EF4-FFF2-40B4-BE49-F238E27FC236}">
                <a16:creationId xmlns:a16="http://schemas.microsoft.com/office/drawing/2014/main" id="{45AA311A-C10C-1E6E-DF09-B46088BB84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6086479"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2F2F2"/>
              </a:solidFill>
              <a:effectLst/>
              <a:uLnTx/>
              <a:uFillTx/>
              <a:latin typeface="Calibri" panose="020F0502020204030204"/>
              <a:ea typeface="+mn-ea"/>
              <a:cs typeface="+mn-cs"/>
            </a:endParaRPr>
          </a:p>
        </p:txBody>
      </p:sp>
      <p:sp>
        <p:nvSpPr>
          <p:cNvPr id="32782" name="Rectangle 32781">
            <a:extLst>
              <a:ext uri="{FF2B5EF4-FFF2-40B4-BE49-F238E27FC236}">
                <a16:creationId xmlns:a16="http://schemas.microsoft.com/office/drawing/2014/main" id="{D0CEBF33-76BE-B984-27E0-60163C6DB5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86474" y="-1"/>
            <a:ext cx="3057523"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2F2F2"/>
              </a:solidFill>
              <a:effectLst/>
              <a:uLnTx/>
              <a:uFillTx/>
              <a:latin typeface="Calibri" panose="020F0502020204030204"/>
              <a:ea typeface="+mn-ea"/>
              <a:cs typeface="+mn-cs"/>
            </a:endParaRPr>
          </a:p>
        </p:txBody>
      </p:sp>
      <p:sp>
        <p:nvSpPr>
          <p:cNvPr id="32784" name="Rectangle 32783">
            <a:extLst>
              <a:ext uri="{FF2B5EF4-FFF2-40B4-BE49-F238E27FC236}">
                <a16:creationId xmlns:a16="http://schemas.microsoft.com/office/drawing/2014/main" id="{68AB5187-55F1-47E1-0DC3-3BFF01DA2E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512" y="-1"/>
            <a:ext cx="8799485"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2F2F2"/>
              </a:solidFill>
              <a:effectLst/>
              <a:uLnTx/>
              <a:uFillTx/>
              <a:latin typeface="Calibri" panose="020F0502020204030204"/>
              <a:ea typeface="+mn-ea"/>
              <a:cs typeface="+mn-cs"/>
            </a:endParaRPr>
          </a:p>
        </p:txBody>
      </p:sp>
      <p:sp>
        <p:nvSpPr>
          <p:cNvPr id="5" name="Título 4">
            <a:extLst>
              <a:ext uri="{FF2B5EF4-FFF2-40B4-BE49-F238E27FC236}">
                <a16:creationId xmlns:a16="http://schemas.microsoft.com/office/drawing/2014/main" id="{815DE052-6F02-6F8C-B736-0747F5CD2798}"/>
              </a:ext>
            </a:extLst>
          </p:cNvPr>
          <p:cNvSpPr>
            <a:spLocks noGrp="1"/>
          </p:cNvSpPr>
          <p:nvPr>
            <p:ph type="title"/>
          </p:nvPr>
        </p:nvSpPr>
        <p:spPr>
          <a:xfrm>
            <a:off x="984548" y="17118"/>
            <a:ext cx="7421963" cy="1033669"/>
          </a:xfrm>
        </p:spPr>
        <p:txBody>
          <a:bodyPr>
            <a:normAutofit/>
          </a:bodyPr>
          <a:lstStyle/>
          <a:p>
            <a:r>
              <a:rPr lang="es-ES" sz="3200" b="1" cap="none" dirty="0">
                <a:ln>
                  <a:noFill/>
                </a:ln>
                <a:solidFill>
                  <a:srgbClr val="FFFFFF"/>
                </a:solidFill>
                <a:cs typeface="Arial" panose="020B0604020202020204" pitchFamily="34" charset="0"/>
              </a:rPr>
              <a:t>RECLAMACIONES</a:t>
            </a:r>
            <a:endParaRPr lang="es-ES" sz="3200" dirty="0">
              <a:solidFill>
                <a:srgbClr val="FFFFFF"/>
              </a:solidFill>
              <a:cs typeface="Arial" panose="020B0604020202020204" pitchFamily="34" charset="0"/>
            </a:endParaRPr>
          </a:p>
        </p:txBody>
      </p:sp>
      <p:pic>
        <p:nvPicPr>
          <p:cNvPr id="2" name="Imagen 1" descr="Interfaz de usuario gráfica&#10;&#10;Descripción generada automáticamente">
            <a:extLst>
              <a:ext uri="{FF2B5EF4-FFF2-40B4-BE49-F238E27FC236}">
                <a16:creationId xmlns:a16="http://schemas.microsoft.com/office/drawing/2014/main" id="{5280ACDF-6B9E-0602-CD9F-12397F973A5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1312055">
            <a:off x="215009" y="174639"/>
            <a:ext cx="575758" cy="806090"/>
          </a:xfrm>
          <a:prstGeom prst="rect">
            <a:avLst/>
          </a:prstGeom>
        </p:spPr>
      </p:pic>
      <p:pic>
        <p:nvPicPr>
          <p:cNvPr id="4" name="Imagen 3">
            <a:extLst>
              <a:ext uri="{FF2B5EF4-FFF2-40B4-BE49-F238E27FC236}">
                <a16:creationId xmlns:a16="http://schemas.microsoft.com/office/drawing/2014/main" id="{58DD2E85-A80B-2654-159B-9F1DAE7B85A7}"/>
              </a:ext>
            </a:extLst>
          </p:cNvPr>
          <p:cNvPicPr>
            <a:picLocks noChangeAspect="1"/>
          </p:cNvPicPr>
          <p:nvPr/>
        </p:nvPicPr>
        <p:blipFill>
          <a:blip r:embed="rId3"/>
          <a:stretch>
            <a:fillRect/>
          </a:stretch>
        </p:blipFill>
        <p:spPr>
          <a:xfrm>
            <a:off x="-2" y="1698147"/>
            <a:ext cx="9143999" cy="4922179"/>
          </a:xfrm>
          <a:prstGeom prst="rect">
            <a:avLst/>
          </a:prstGeom>
        </p:spPr>
      </p:pic>
      <p:sp>
        <p:nvSpPr>
          <p:cNvPr id="6" name="Abrir llave 5">
            <a:extLst>
              <a:ext uri="{FF2B5EF4-FFF2-40B4-BE49-F238E27FC236}">
                <a16:creationId xmlns:a16="http://schemas.microsoft.com/office/drawing/2014/main" id="{86D09B28-4A4E-67EA-F6B9-674AC6357967}"/>
              </a:ext>
            </a:extLst>
          </p:cNvPr>
          <p:cNvSpPr/>
          <p:nvPr/>
        </p:nvSpPr>
        <p:spPr>
          <a:xfrm>
            <a:off x="2065970" y="4131033"/>
            <a:ext cx="259531" cy="1342721"/>
          </a:xfrm>
          <a:prstGeom prst="leftBrace">
            <a:avLst>
              <a:gd name="adj1" fmla="val 0"/>
              <a:gd name="adj2" fmla="val 50000"/>
            </a:avLst>
          </a:prstGeom>
          <a:noFill/>
          <a:ln w="317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dirty="0"/>
          </a:p>
        </p:txBody>
      </p:sp>
      <p:sp>
        <p:nvSpPr>
          <p:cNvPr id="13" name="Cerrar llave 12">
            <a:extLst>
              <a:ext uri="{FF2B5EF4-FFF2-40B4-BE49-F238E27FC236}">
                <a16:creationId xmlns:a16="http://schemas.microsoft.com/office/drawing/2014/main" id="{BBC93B30-7DF7-9313-E22E-1CA2C04FEEA4}"/>
              </a:ext>
            </a:extLst>
          </p:cNvPr>
          <p:cNvSpPr/>
          <p:nvPr/>
        </p:nvSpPr>
        <p:spPr>
          <a:xfrm>
            <a:off x="5826943" y="4179810"/>
            <a:ext cx="259531" cy="1069714"/>
          </a:xfrm>
          <a:prstGeom prst="rightBrace">
            <a:avLst/>
          </a:prstGeom>
          <a:ln w="317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dirty="0"/>
          </a:p>
        </p:txBody>
      </p:sp>
      <p:sp>
        <p:nvSpPr>
          <p:cNvPr id="14" name="Flecha arriba 14">
            <a:extLst>
              <a:ext uri="{FF2B5EF4-FFF2-40B4-BE49-F238E27FC236}">
                <a16:creationId xmlns:a16="http://schemas.microsoft.com/office/drawing/2014/main" id="{720D8A84-5D40-035E-099B-A793FD71E437}"/>
              </a:ext>
            </a:extLst>
          </p:cNvPr>
          <p:cNvSpPr/>
          <p:nvPr/>
        </p:nvSpPr>
        <p:spPr>
          <a:xfrm rot="510224">
            <a:off x="8280336" y="2421783"/>
            <a:ext cx="145819" cy="3418499"/>
          </a:xfrm>
          <a:prstGeom prst="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5" name="CuadroTexto 14">
            <a:extLst>
              <a:ext uri="{FF2B5EF4-FFF2-40B4-BE49-F238E27FC236}">
                <a16:creationId xmlns:a16="http://schemas.microsoft.com/office/drawing/2014/main" id="{7F0642C3-3A59-30A3-4180-EBA16C5D8565}"/>
              </a:ext>
            </a:extLst>
          </p:cNvPr>
          <p:cNvSpPr txBox="1"/>
          <p:nvPr/>
        </p:nvSpPr>
        <p:spPr>
          <a:xfrm>
            <a:off x="963806" y="4593152"/>
            <a:ext cx="1231930" cy="646331"/>
          </a:xfrm>
          <a:prstGeom prst="rect">
            <a:avLst/>
          </a:prstGeom>
          <a:noFill/>
        </p:spPr>
        <p:txBody>
          <a:bodyPr wrap="square" rtlCol="0">
            <a:spAutoFit/>
          </a:bodyPr>
          <a:lstStyle/>
          <a:p>
            <a:r>
              <a:rPr lang="es-ES" sz="900" b="1" dirty="0"/>
              <a:t>1. Marcamos el/los motivos por los que realizamos la reclamación.</a:t>
            </a:r>
          </a:p>
        </p:txBody>
      </p:sp>
      <p:sp>
        <p:nvSpPr>
          <p:cNvPr id="16" name="CuadroTexto 15">
            <a:extLst>
              <a:ext uri="{FF2B5EF4-FFF2-40B4-BE49-F238E27FC236}">
                <a16:creationId xmlns:a16="http://schemas.microsoft.com/office/drawing/2014/main" id="{9B81A622-103B-FC75-9867-245E47F1AAA5}"/>
              </a:ext>
            </a:extLst>
          </p:cNvPr>
          <p:cNvSpPr txBox="1"/>
          <p:nvPr/>
        </p:nvSpPr>
        <p:spPr>
          <a:xfrm>
            <a:off x="6704825" y="5647607"/>
            <a:ext cx="1820819" cy="369332"/>
          </a:xfrm>
          <a:prstGeom prst="rect">
            <a:avLst/>
          </a:prstGeom>
          <a:noFill/>
        </p:spPr>
        <p:txBody>
          <a:bodyPr wrap="square" rtlCol="0">
            <a:spAutoFit/>
          </a:bodyPr>
          <a:lstStyle/>
          <a:p>
            <a:r>
              <a:rPr lang="es-ES" sz="900" b="1" dirty="0"/>
              <a:t>3. Al finalizar pinchamos “aceptar”.</a:t>
            </a:r>
          </a:p>
        </p:txBody>
      </p:sp>
      <p:sp>
        <p:nvSpPr>
          <p:cNvPr id="17" name="CuadroTexto 16">
            <a:extLst>
              <a:ext uri="{FF2B5EF4-FFF2-40B4-BE49-F238E27FC236}">
                <a16:creationId xmlns:a16="http://schemas.microsoft.com/office/drawing/2014/main" id="{B75A7623-29C7-C576-54EC-A0946E904187}"/>
              </a:ext>
            </a:extLst>
          </p:cNvPr>
          <p:cNvSpPr txBox="1"/>
          <p:nvPr/>
        </p:nvSpPr>
        <p:spPr>
          <a:xfrm>
            <a:off x="6076901" y="4220598"/>
            <a:ext cx="1706389" cy="646331"/>
          </a:xfrm>
          <a:prstGeom prst="rect">
            <a:avLst/>
          </a:prstGeom>
          <a:noFill/>
        </p:spPr>
        <p:txBody>
          <a:bodyPr wrap="square" rtlCol="0">
            <a:spAutoFit/>
          </a:bodyPr>
          <a:lstStyle/>
          <a:p>
            <a:r>
              <a:rPr lang="es-ES" sz="900" b="1" dirty="0"/>
              <a:t>2. Si lo deseamos adjuntamos documentos relacionados con cada motivo reclamado.</a:t>
            </a:r>
          </a:p>
        </p:txBody>
      </p:sp>
      <p:sp>
        <p:nvSpPr>
          <p:cNvPr id="18" name="CuadroTexto 17">
            <a:extLst>
              <a:ext uri="{FF2B5EF4-FFF2-40B4-BE49-F238E27FC236}">
                <a16:creationId xmlns:a16="http://schemas.microsoft.com/office/drawing/2014/main" id="{46311C05-B402-D003-409D-80FBF777C5C5}"/>
              </a:ext>
            </a:extLst>
          </p:cNvPr>
          <p:cNvSpPr txBox="1"/>
          <p:nvPr/>
        </p:nvSpPr>
        <p:spPr>
          <a:xfrm>
            <a:off x="5054973" y="1094398"/>
            <a:ext cx="3885646" cy="369332"/>
          </a:xfrm>
          <a:prstGeom prst="rect">
            <a:avLst/>
          </a:prstGeom>
          <a:noFill/>
        </p:spPr>
        <p:txBody>
          <a:bodyPr wrap="square" rtlCol="0">
            <a:spAutoFit/>
          </a:bodyPr>
          <a:lstStyle/>
          <a:p>
            <a:r>
              <a:rPr lang="es-ES" b="1" dirty="0">
                <a:solidFill>
                  <a:schemeClr val="bg1"/>
                </a:solidFill>
              </a:rPr>
              <a:t>educamosclm.castillalamancha.es</a:t>
            </a:r>
          </a:p>
        </p:txBody>
      </p:sp>
      <p:sp>
        <p:nvSpPr>
          <p:cNvPr id="3" name="CuadroTexto 2">
            <a:extLst>
              <a:ext uri="{FF2B5EF4-FFF2-40B4-BE49-F238E27FC236}">
                <a16:creationId xmlns:a16="http://schemas.microsoft.com/office/drawing/2014/main" id="{2EA098E7-E33B-5FDD-1DE8-420411936A64}"/>
              </a:ext>
            </a:extLst>
          </p:cNvPr>
          <p:cNvSpPr txBox="1"/>
          <p:nvPr/>
        </p:nvSpPr>
        <p:spPr>
          <a:xfrm>
            <a:off x="1259632" y="2273906"/>
            <a:ext cx="6968130" cy="646331"/>
          </a:xfrm>
          <a:prstGeom prst="rect">
            <a:avLst/>
          </a:prstGeom>
          <a:solidFill>
            <a:schemeClr val="bg1"/>
          </a:solidFill>
        </p:spPr>
        <p:txBody>
          <a:bodyPr wrap="square" rtlCol="0">
            <a:spAutoFit/>
          </a:bodyPr>
          <a:lstStyle/>
          <a:p>
            <a:pPr algn="ctr"/>
            <a:r>
              <a:rPr lang="es-ES" sz="1800" b="1" dirty="0">
                <a:solidFill>
                  <a:srgbClr val="FF0000"/>
                </a:solidFill>
              </a:rPr>
              <a:t>Del </a:t>
            </a:r>
            <a:r>
              <a:rPr lang="es-ES" b="1" dirty="0">
                <a:solidFill>
                  <a:srgbClr val="FF0000"/>
                </a:solidFill>
              </a:rPr>
              <a:t>25</a:t>
            </a:r>
            <a:r>
              <a:rPr lang="es-ES" sz="1800" b="1" dirty="0">
                <a:solidFill>
                  <a:srgbClr val="FF0000"/>
                </a:solidFill>
              </a:rPr>
              <a:t> al 29 de </a:t>
            </a:r>
            <a:r>
              <a:rPr lang="es-ES" b="1" dirty="0">
                <a:solidFill>
                  <a:srgbClr val="FF0000"/>
                </a:solidFill>
              </a:rPr>
              <a:t>abril</a:t>
            </a:r>
            <a:r>
              <a:rPr lang="es-ES" sz="1800" b="1" dirty="0">
                <a:solidFill>
                  <a:srgbClr val="FF0000"/>
                </a:solidFill>
              </a:rPr>
              <a:t> – Baremo provisional</a:t>
            </a:r>
          </a:p>
          <a:p>
            <a:pPr algn="ctr"/>
            <a:r>
              <a:rPr lang="es-ES" sz="1800" b="1" dirty="0">
                <a:solidFill>
                  <a:srgbClr val="FF0000"/>
                </a:solidFill>
              </a:rPr>
              <a:t>Del </a:t>
            </a:r>
            <a:r>
              <a:rPr lang="es-ES" b="1" dirty="0">
                <a:solidFill>
                  <a:srgbClr val="FF0000"/>
                </a:solidFill>
              </a:rPr>
              <a:t>30</a:t>
            </a:r>
            <a:r>
              <a:rPr lang="es-ES" sz="1800" b="1" dirty="0">
                <a:solidFill>
                  <a:srgbClr val="FF0000"/>
                </a:solidFill>
              </a:rPr>
              <a:t> de mayo al </a:t>
            </a:r>
            <a:r>
              <a:rPr lang="es-ES" b="1" dirty="0">
                <a:solidFill>
                  <a:srgbClr val="FF0000"/>
                </a:solidFill>
              </a:rPr>
              <a:t>2 </a:t>
            </a:r>
            <a:r>
              <a:rPr lang="es-ES" sz="1800" b="1" dirty="0">
                <a:solidFill>
                  <a:srgbClr val="FF0000"/>
                </a:solidFill>
              </a:rPr>
              <a:t>de </a:t>
            </a:r>
            <a:r>
              <a:rPr lang="es-ES" b="1" dirty="0">
                <a:solidFill>
                  <a:srgbClr val="FF0000"/>
                </a:solidFill>
              </a:rPr>
              <a:t>junio</a:t>
            </a:r>
            <a:r>
              <a:rPr lang="es-ES" sz="1800" b="1" dirty="0">
                <a:solidFill>
                  <a:srgbClr val="FF0000"/>
                </a:solidFill>
              </a:rPr>
              <a:t> – Asignación provisional</a:t>
            </a:r>
          </a:p>
        </p:txBody>
      </p:sp>
    </p:spTree>
    <p:extLst>
      <p:ext uri="{BB962C8B-B14F-4D97-AF65-F5344CB8AC3E}">
        <p14:creationId xmlns:p14="http://schemas.microsoft.com/office/powerpoint/2010/main" val="3553830410"/>
      </p:ext>
    </p:extLst>
  </p:cSld>
  <p:clrMapOvr>
    <a:masterClrMapping/>
  </p:clrMapOvr>
  <p:transition spd="slow">
    <p:pull dir="lu"/>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B133720B-D8D7-80C3-F980-291E1104B236}"/>
            </a:ext>
          </a:extLst>
        </p:cNvPr>
        <p:cNvGrpSpPr/>
        <p:nvPr/>
      </p:nvGrpSpPr>
      <p:grpSpPr>
        <a:xfrm>
          <a:off x="0" y="0"/>
          <a:ext cx="0" cy="0"/>
          <a:chOff x="0" y="0"/>
          <a:chExt cx="0" cy="0"/>
        </a:xfrm>
      </p:grpSpPr>
      <p:sp useBgFill="1">
        <p:nvSpPr>
          <p:cNvPr id="32776" name="Rectangle 32775">
            <a:extLst>
              <a:ext uri="{FF2B5EF4-FFF2-40B4-BE49-F238E27FC236}">
                <a16:creationId xmlns:a16="http://schemas.microsoft.com/office/drawing/2014/main" id="{D71AD4DB-7CBD-AD95-7592-037AB022A0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2F2F2"/>
              </a:solidFill>
              <a:effectLst/>
              <a:uLnTx/>
              <a:uFillTx/>
              <a:latin typeface="Calibri" panose="020F0502020204030204"/>
              <a:ea typeface="+mn-ea"/>
              <a:cs typeface="+mn-cs"/>
            </a:endParaRPr>
          </a:p>
        </p:txBody>
      </p:sp>
      <p:sp>
        <p:nvSpPr>
          <p:cNvPr id="32778" name="Rectangle 32777">
            <a:extLst>
              <a:ext uri="{FF2B5EF4-FFF2-40B4-BE49-F238E27FC236}">
                <a16:creationId xmlns:a16="http://schemas.microsoft.com/office/drawing/2014/main" id="{EED36CFB-FE2A-67BD-38DF-0A01223339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1"/>
            <a:ext cx="9143997"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2F2F2"/>
              </a:solidFill>
              <a:effectLst/>
              <a:uLnTx/>
              <a:uFillTx/>
              <a:latin typeface="Calibri" panose="020F0502020204030204"/>
              <a:ea typeface="+mn-ea"/>
              <a:cs typeface="+mn-cs"/>
            </a:endParaRPr>
          </a:p>
        </p:txBody>
      </p:sp>
      <p:sp>
        <p:nvSpPr>
          <p:cNvPr id="32780" name="Rectangle 32779">
            <a:extLst>
              <a:ext uri="{FF2B5EF4-FFF2-40B4-BE49-F238E27FC236}">
                <a16:creationId xmlns:a16="http://schemas.microsoft.com/office/drawing/2014/main" id="{71412935-2D0C-6037-599C-3860852768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6086479"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2F2F2"/>
              </a:solidFill>
              <a:effectLst/>
              <a:uLnTx/>
              <a:uFillTx/>
              <a:latin typeface="Calibri" panose="020F0502020204030204"/>
              <a:ea typeface="+mn-ea"/>
              <a:cs typeface="+mn-cs"/>
            </a:endParaRPr>
          </a:p>
        </p:txBody>
      </p:sp>
      <p:sp>
        <p:nvSpPr>
          <p:cNvPr id="32782" name="Rectangle 32781">
            <a:extLst>
              <a:ext uri="{FF2B5EF4-FFF2-40B4-BE49-F238E27FC236}">
                <a16:creationId xmlns:a16="http://schemas.microsoft.com/office/drawing/2014/main" id="{1D308A95-667A-D8BC-2BAB-A392EBAC38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86474" y="-1"/>
            <a:ext cx="3057523"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2F2F2"/>
              </a:solidFill>
              <a:effectLst/>
              <a:uLnTx/>
              <a:uFillTx/>
              <a:latin typeface="Calibri" panose="020F0502020204030204"/>
              <a:ea typeface="+mn-ea"/>
              <a:cs typeface="+mn-cs"/>
            </a:endParaRPr>
          </a:p>
        </p:txBody>
      </p:sp>
      <p:sp>
        <p:nvSpPr>
          <p:cNvPr id="32784" name="Rectangle 32783">
            <a:extLst>
              <a:ext uri="{FF2B5EF4-FFF2-40B4-BE49-F238E27FC236}">
                <a16:creationId xmlns:a16="http://schemas.microsoft.com/office/drawing/2014/main" id="{1C5CAAE1-5B32-3AA9-28E5-B76CFEF086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512" y="-1"/>
            <a:ext cx="8799485"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2F2F2"/>
              </a:solidFill>
              <a:effectLst/>
              <a:uLnTx/>
              <a:uFillTx/>
              <a:latin typeface="Calibri" panose="020F0502020204030204"/>
              <a:ea typeface="+mn-ea"/>
              <a:cs typeface="+mn-cs"/>
            </a:endParaRPr>
          </a:p>
        </p:txBody>
      </p:sp>
      <p:sp>
        <p:nvSpPr>
          <p:cNvPr id="5" name="Título 4">
            <a:extLst>
              <a:ext uri="{FF2B5EF4-FFF2-40B4-BE49-F238E27FC236}">
                <a16:creationId xmlns:a16="http://schemas.microsoft.com/office/drawing/2014/main" id="{A65D93E5-415C-0F16-11A8-71B0BD2171F9}"/>
              </a:ext>
            </a:extLst>
          </p:cNvPr>
          <p:cNvSpPr>
            <a:spLocks noGrp="1"/>
          </p:cNvSpPr>
          <p:nvPr>
            <p:ph type="title"/>
          </p:nvPr>
        </p:nvSpPr>
        <p:spPr>
          <a:xfrm>
            <a:off x="984548" y="17118"/>
            <a:ext cx="7619900" cy="1033669"/>
          </a:xfrm>
        </p:spPr>
        <p:txBody>
          <a:bodyPr>
            <a:normAutofit/>
          </a:bodyPr>
          <a:lstStyle/>
          <a:p>
            <a:r>
              <a:rPr lang="es-ES" sz="2800" b="1" cap="none" dirty="0">
                <a:ln>
                  <a:noFill/>
                </a:ln>
                <a:solidFill>
                  <a:srgbClr val="FFFFFF"/>
                </a:solidFill>
                <a:cs typeface="Arial" panose="020B0604020202020204" pitchFamily="34" charset="0"/>
              </a:rPr>
              <a:t>GESTIÓN RECLAMACIONES PARA CENTROS</a:t>
            </a:r>
            <a:endParaRPr lang="es-ES" sz="2800" dirty="0">
              <a:solidFill>
                <a:srgbClr val="FFFFFF"/>
              </a:solidFill>
              <a:cs typeface="Arial" panose="020B0604020202020204" pitchFamily="34" charset="0"/>
            </a:endParaRPr>
          </a:p>
        </p:txBody>
      </p:sp>
      <p:pic>
        <p:nvPicPr>
          <p:cNvPr id="2" name="Imagen 1" descr="Interfaz de usuario gráfica&#10;&#10;Descripción generada automáticamente">
            <a:extLst>
              <a:ext uri="{FF2B5EF4-FFF2-40B4-BE49-F238E27FC236}">
                <a16:creationId xmlns:a16="http://schemas.microsoft.com/office/drawing/2014/main" id="{D3EFB07B-5F04-7377-7454-6071D175BDE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1312055">
            <a:off x="215009" y="174639"/>
            <a:ext cx="575758" cy="806090"/>
          </a:xfrm>
          <a:prstGeom prst="rect">
            <a:avLst/>
          </a:prstGeom>
        </p:spPr>
      </p:pic>
      <p:sp>
        <p:nvSpPr>
          <p:cNvPr id="7" name="CuadroTexto 6">
            <a:extLst>
              <a:ext uri="{FF2B5EF4-FFF2-40B4-BE49-F238E27FC236}">
                <a16:creationId xmlns:a16="http://schemas.microsoft.com/office/drawing/2014/main" id="{6E6AB3EE-C7F4-6D20-D317-D390992D19A8}"/>
              </a:ext>
            </a:extLst>
          </p:cNvPr>
          <p:cNvSpPr txBox="1"/>
          <p:nvPr/>
        </p:nvSpPr>
        <p:spPr>
          <a:xfrm>
            <a:off x="1425550" y="977377"/>
            <a:ext cx="6292895" cy="646331"/>
          </a:xfrm>
          <a:prstGeom prst="rect">
            <a:avLst/>
          </a:prstGeom>
          <a:solidFill>
            <a:schemeClr val="bg1"/>
          </a:solidFill>
        </p:spPr>
        <p:txBody>
          <a:bodyPr wrap="square" rtlCol="0">
            <a:spAutoFit/>
          </a:bodyPr>
          <a:lstStyle/>
          <a:p>
            <a:pPr algn="ctr"/>
            <a:r>
              <a:rPr lang="es-ES" sz="1800" b="1" dirty="0">
                <a:solidFill>
                  <a:srgbClr val="FF0000"/>
                </a:solidFill>
              </a:rPr>
              <a:t>Del </a:t>
            </a:r>
            <a:r>
              <a:rPr lang="es-ES" b="1" dirty="0">
                <a:solidFill>
                  <a:srgbClr val="FF0000"/>
                </a:solidFill>
              </a:rPr>
              <a:t>28</a:t>
            </a:r>
            <a:r>
              <a:rPr lang="es-ES" sz="1800" b="1" dirty="0">
                <a:solidFill>
                  <a:srgbClr val="FF0000"/>
                </a:solidFill>
              </a:rPr>
              <a:t> de </a:t>
            </a:r>
            <a:r>
              <a:rPr lang="es-ES" b="1" dirty="0">
                <a:solidFill>
                  <a:srgbClr val="FF0000"/>
                </a:solidFill>
              </a:rPr>
              <a:t>abril 5 de mayo </a:t>
            </a:r>
            <a:r>
              <a:rPr lang="es-ES" sz="1800" b="1" dirty="0">
                <a:solidFill>
                  <a:srgbClr val="FF0000"/>
                </a:solidFill>
              </a:rPr>
              <a:t> – Baremo provisional</a:t>
            </a:r>
          </a:p>
          <a:p>
            <a:pPr algn="ctr"/>
            <a:r>
              <a:rPr lang="es-ES" sz="1800" b="1" dirty="0">
                <a:solidFill>
                  <a:srgbClr val="FF0000"/>
                </a:solidFill>
              </a:rPr>
              <a:t>Del </a:t>
            </a:r>
            <a:r>
              <a:rPr lang="es-ES" b="1" dirty="0">
                <a:solidFill>
                  <a:srgbClr val="FF0000"/>
                </a:solidFill>
              </a:rPr>
              <a:t>2</a:t>
            </a:r>
            <a:r>
              <a:rPr lang="es-ES" sz="1800" b="1" dirty="0">
                <a:solidFill>
                  <a:srgbClr val="FF0000"/>
                </a:solidFill>
              </a:rPr>
              <a:t> al </a:t>
            </a:r>
            <a:r>
              <a:rPr lang="es-ES" b="1" dirty="0">
                <a:solidFill>
                  <a:srgbClr val="FF0000"/>
                </a:solidFill>
              </a:rPr>
              <a:t>5 </a:t>
            </a:r>
            <a:r>
              <a:rPr lang="es-ES" sz="1800" b="1" dirty="0">
                <a:solidFill>
                  <a:srgbClr val="FF0000"/>
                </a:solidFill>
              </a:rPr>
              <a:t>de </a:t>
            </a:r>
            <a:r>
              <a:rPr lang="es-ES" b="1" dirty="0">
                <a:solidFill>
                  <a:srgbClr val="FF0000"/>
                </a:solidFill>
              </a:rPr>
              <a:t>junio</a:t>
            </a:r>
            <a:r>
              <a:rPr lang="es-ES" sz="1800" b="1" dirty="0">
                <a:solidFill>
                  <a:srgbClr val="FF0000"/>
                </a:solidFill>
              </a:rPr>
              <a:t> – Asignación provisional</a:t>
            </a:r>
          </a:p>
        </p:txBody>
      </p:sp>
      <p:pic>
        <p:nvPicPr>
          <p:cNvPr id="8" name="Imagen 7">
            <a:extLst>
              <a:ext uri="{FF2B5EF4-FFF2-40B4-BE49-F238E27FC236}">
                <a16:creationId xmlns:a16="http://schemas.microsoft.com/office/drawing/2014/main" id="{D9EE33A1-15FD-25AB-7CE1-C1B12372BF62}"/>
              </a:ext>
            </a:extLst>
          </p:cNvPr>
          <p:cNvPicPr>
            <a:picLocks noChangeAspect="1"/>
          </p:cNvPicPr>
          <p:nvPr/>
        </p:nvPicPr>
        <p:blipFill>
          <a:blip r:embed="rId3"/>
          <a:stretch>
            <a:fillRect/>
          </a:stretch>
        </p:blipFill>
        <p:spPr>
          <a:xfrm>
            <a:off x="151864" y="1870560"/>
            <a:ext cx="2215536" cy="1579931"/>
          </a:xfrm>
          <a:prstGeom prst="rect">
            <a:avLst/>
          </a:prstGeom>
        </p:spPr>
      </p:pic>
      <p:pic>
        <p:nvPicPr>
          <p:cNvPr id="9" name="Imagen 8">
            <a:extLst>
              <a:ext uri="{FF2B5EF4-FFF2-40B4-BE49-F238E27FC236}">
                <a16:creationId xmlns:a16="http://schemas.microsoft.com/office/drawing/2014/main" id="{5FB1CA45-1E01-F2D9-2056-37E736AF3CC5}"/>
              </a:ext>
            </a:extLst>
          </p:cNvPr>
          <p:cNvPicPr>
            <a:picLocks noChangeAspect="1"/>
          </p:cNvPicPr>
          <p:nvPr/>
        </p:nvPicPr>
        <p:blipFill>
          <a:blip r:embed="rId4"/>
          <a:stretch>
            <a:fillRect/>
          </a:stretch>
        </p:blipFill>
        <p:spPr>
          <a:xfrm>
            <a:off x="2765718" y="1739410"/>
            <a:ext cx="6228302" cy="2021401"/>
          </a:xfrm>
          <a:prstGeom prst="rect">
            <a:avLst/>
          </a:prstGeom>
        </p:spPr>
      </p:pic>
      <p:pic>
        <p:nvPicPr>
          <p:cNvPr id="10" name="Imagen 9">
            <a:extLst>
              <a:ext uri="{FF2B5EF4-FFF2-40B4-BE49-F238E27FC236}">
                <a16:creationId xmlns:a16="http://schemas.microsoft.com/office/drawing/2014/main" id="{76C82C1B-C5F2-964F-9285-37C867F5139F}"/>
              </a:ext>
            </a:extLst>
          </p:cNvPr>
          <p:cNvPicPr>
            <a:picLocks noChangeAspect="1"/>
          </p:cNvPicPr>
          <p:nvPr/>
        </p:nvPicPr>
        <p:blipFill>
          <a:blip r:embed="rId5"/>
          <a:stretch>
            <a:fillRect/>
          </a:stretch>
        </p:blipFill>
        <p:spPr>
          <a:xfrm>
            <a:off x="3491880" y="3066837"/>
            <a:ext cx="3019227" cy="918128"/>
          </a:xfrm>
          <a:prstGeom prst="rect">
            <a:avLst/>
          </a:prstGeom>
        </p:spPr>
      </p:pic>
      <p:pic>
        <p:nvPicPr>
          <p:cNvPr id="11" name="Imagen 10">
            <a:extLst>
              <a:ext uri="{FF2B5EF4-FFF2-40B4-BE49-F238E27FC236}">
                <a16:creationId xmlns:a16="http://schemas.microsoft.com/office/drawing/2014/main" id="{62D67EF7-6D3F-601B-9838-DD074E48BE94}"/>
              </a:ext>
            </a:extLst>
          </p:cNvPr>
          <p:cNvPicPr>
            <a:picLocks noChangeAspect="1"/>
          </p:cNvPicPr>
          <p:nvPr/>
        </p:nvPicPr>
        <p:blipFill>
          <a:blip r:embed="rId6"/>
          <a:stretch>
            <a:fillRect/>
          </a:stretch>
        </p:blipFill>
        <p:spPr>
          <a:xfrm>
            <a:off x="-110571" y="4063090"/>
            <a:ext cx="5752578" cy="2550943"/>
          </a:xfrm>
          <a:prstGeom prst="rect">
            <a:avLst/>
          </a:prstGeom>
        </p:spPr>
      </p:pic>
      <p:sp>
        <p:nvSpPr>
          <p:cNvPr id="12" name="CuadroTexto 11">
            <a:extLst>
              <a:ext uri="{FF2B5EF4-FFF2-40B4-BE49-F238E27FC236}">
                <a16:creationId xmlns:a16="http://schemas.microsoft.com/office/drawing/2014/main" id="{43A4C80C-8B49-DDCE-4992-38F07E00FC59}"/>
              </a:ext>
            </a:extLst>
          </p:cNvPr>
          <p:cNvSpPr txBox="1"/>
          <p:nvPr/>
        </p:nvSpPr>
        <p:spPr>
          <a:xfrm>
            <a:off x="5652120" y="4527732"/>
            <a:ext cx="3240360" cy="1477328"/>
          </a:xfrm>
          <a:prstGeom prst="rect">
            <a:avLst/>
          </a:prstGeom>
          <a:solidFill>
            <a:schemeClr val="accent4">
              <a:lumMod val="60000"/>
              <a:lumOff val="40000"/>
            </a:schemeClr>
          </a:solidFill>
        </p:spPr>
        <p:txBody>
          <a:bodyPr wrap="square" rtlCol="0">
            <a:spAutoFit/>
          </a:bodyPr>
          <a:lstStyle/>
          <a:p>
            <a:pPr algn="ctr"/>
            <a:r>
              <a:rPr lang="es-ES" b="1" dirty="0">
                <a:solidFill>
                  <a:srgbClr val="0070C0"/>
                </a:solidFill>
              </a:rPr>
              <a:t>El centro podrá revisar el detalle de las reclamaciones del alumnado solicitante, los documentos adjuntos y valorar las mismas.</a:t>
            </a:r>
          </a:p>
        </p:txBody>
      </p:sp>
    </p:spTree>
    <p:extLst>
      <p:ext uri="{BB962C8B-B14F-4D97-AF65-F5344CB8AC3E}">
        <p14:creationId xmlns:p14="http://schemas.microsoft.com/office/powerpoint/2010/main" val="1121973347"/>
      </p:ext>
    </p:extLst>
  </p:cSld>
  <p:clrMapOvr>
    <a:masterClrMapping/>
  </p:clrMapOvr>
  <p:transition spd="slow">
    <p:pull dir="lu"/>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5C7FE670-6E24-43E1-4634-A1E551B1090B}"/>
            </a:ext>
          </a:extLst>
        </p:cNvPr>
        <p:cNvGrpSpPr/>
        <p:nvPr/>
      </p:nvGrpSpPr>
      <p:grpSpPr>
        <a:xfrm>
          <a:off x="0" y="0"/>
          <a:ext cx="0" cy="0"/>
          <a:chOff x="0" y="0"/>
          <a:chExt cx="0" cy="0"/>
        </a:xfrm>
      </p:grpSpPr>
      <p:sp useBgFill="1">
        <p:nvSpPr>
          <p:cNvPr id="61" name="Rectangle 60">
            <a:extLst>
              <a:ext uri="{FF2B5EF4-FFF2-40B4-BE49-F238E27FC236}">
                <a16:creationId xmlns:a16="http://schemas.microsoft.com/office/drawing/2014/main" id="{F7343E59-2E04-C944-BC51-B5511A984D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63" name="Rectangle 62">
            <a:extLst>
              <a:ext uri="{FF2B5EF4-FFF2-40B4-BE49-F238E27FC236}">
                <a16:creationId xmlns:a16="http://schemas.microsoft.com/office/drawing/2014/main" id="{129CA6C3-38E5-C058-F2B6-79A19243E6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Rectangle 64">
            <a:extLst>
              <a:ext uri="{FF2B5EF4-FFF2-40B4-BE49-F238E27FC236}">
                <a16:creationId xmlns:a16="http://schemas.microsoft.com/office/drawing/2014/main" id="{F400861A-1FEB-E74A-ED5C-ABC7F4068B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13" y="1914812"/>
            <a:ext cx="6858000" cy="3028377"/>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Rectangle 66">
            <a:extLst>
              <a:ext uri="{FF2B5EF4-FFF2-40B4-BE49-F238E27FC236}">
                <a16:creationId xmlns:a16="http://schemas.microsoft.com/office/drawing/2014/main" id="{45A16CA9-3298-902F-80AB-667BC4C5D5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14" y="1924949"/>
            <a:ext cx="6857999" cy="302837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Rectangle 68">
            <a:extLst>
              <a:ext uri="{FF2B5EF4-FFF2-40B4-BE49-F238E27FC236}">
                <a16:creationId xmlns:a16="http://schemas.microsoft.com/office/drawing/2014/main" id="{7EB2D184-F015-278F-BD42-9E214BDEC5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263195" y="4092815"/>
            <a:ext cx="2501979" cy="302838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Freeform: Shape 70">
            <a:extLst>
              <a:ext uri="{FF2B5EF4-FFF2-40B4-BE49-F238E27FC236}">
                <a16:creationId xmlns:a16="http://schemas.microsoft.com/office/drawing/2014/main" id="{DCFDDB0A-00D9-A003-CE3C-8C02B8062B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376302" y="969718"/>
            <a:ext cx="292526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3" name="Rectangle 72">
            <a:extLst>
              <a:ext uri="{FF2B5EF4-FFF2-40B4-BE49-F238E27FC236}">
                <a16:creationId xmlns:a16="http://schemas.microsoft.com/office/drawing/2014/main" id="{3B814F4D-4156-BEF6-E03B-BC8B31B520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20" y="1904672"/>
            <a:ext cx="6858003" cy="3028376"/>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CuadroTexto 7">
            <a:extLst>
              <a:ext uri="{FF2B5EF4-FFF2-40B4-BE49-F238E27FC236}">
                <a16:creationId xmlns:a16="http://schemas.microsoft.com/office/drawing/2014/main" id="{CA70D682-E601-9302-EA74-DEFA94CF8782}"/>
              </a:ext>
            </a:extLst>
          </p:cNvPr>
          <p:cNvSpPr txBox="1"/>
          <p:nvPr/>
        </p:nvSpPr>
        <p:spPr>
          <a:xfrm>
            <a:off x="58337" y="586855"/>
            <a:ext cx="2970033" cy="3387497"/>
          </a:xfrm>
          <a:prstGeom prst="rect">
            <a:avLst/>
          </a:prstGeom>
        </p:spPr>
        <p:txBody>
          <a:bodyPr vert="horz" lIns="91440" tIns="45720" rIns="91440" bIns="45720" rtlCol="0" anchor="b">
            <a:normAutofit/>
          </a:bodyPr>
          <a:lstStyle/>
          <a:p>
            <a:pPr algn="r" defTabSz="914400">
              <a:lnSpc>
                <a:spcPct val="90000"/>
              </a:lnSpc>
              <a:spcBef>
                <a:spcPct val="0"/>
              </a:spcBef>
              <a:spcAft>
                <a:spcPts val="600"/>
              </a:spcAft>
            </a:pPr>
            <a:r>
              <a:rPr lang="en-US" sz="3500" b="1" kern="1200" dirty="0">
                <a:solidFill>
                  <a:srgbClr val="FFFFFF"/>
                </a:solidFill>
                <a:latin typeface="+mj-lt"/>
                <a:ea typeface="+mj-ea"/>
                <a:cs typeface="+mj-cs"/>
              </a:rPr>
              <a:t>RENUNCIA AL PROCESO DE ADMISIÓN</a:t>
            </a:r>
          </a:p>
        </p:txBody>
      </p:sp>
      <p:sp>
        <p:nvSpPr>
          <p:cNvPr id="3" name="CuadroTexto 2">
            <a:extLst>
              <a:ext uri="{FF2B5EF4-FFF2-40B4-BE49-F238E27FC236}">
                <a16:creationId xmlns:a16="http://schemas.microsoft.com/office/drawing/2014/main" id="{D2D47CD3-8FE4-1F92-DB73-918412B25B29}"/>
              </a:ext>
            </a:extLst>
          </p:cNvPr>
          <p:cNvSpPr txBox="1"/>
          <p:nvPr/>
        </p:nvSpPr>
        <p:spPr>
          <a:xfrm>
            <a:off x="251520" y="798490"/>
            <a:ext cx="8079501" cy="5601881"/>
          </a:xfrm>
          <a:prstGeom prst="rect">
            <a:avLst/>
          </a:prstGeom>
        </p:spPr>
        <p:txBody>
          <a:bodyPr vert="horz" lIns="91440" tIns="45720" rIns="91440" bIns="45720" rtlCol="0" anchor="t">
            <a:normAutofit/>
          </a:bodyPr>
          <a:lstStyle/>
          <a:p>
            <a:pPr marL="114300" algn="just" defTabSz="914400">
              <a:lnSpc>
                <a:spcPct val="90000"/>
              </a:lnSpc>
              <a:spcAft>
                <a:spcPts val="600"/>
              </a:spcAft>
            </a:pPr>
            <a:endParaRPr lang="es-ES" sz="1600" dirty="0">
              <a:latin typeface="Arial Narrow" panose="020B0606020202030204" pitchFamily="34" charset="0"/>
            </a:endParaRPr>
          </a:p>
          <a:p>
            <a:pPr marL="342900" indent="-228600" defTabSz="914400">
              <a:lnSpc>
                <a:spcPct val="90000"/>
              </a:lnSpc>
              <a:spcAft>
                <a:spcPts val="600"/>
              </a:spcAft>
              <a:buFont typeface="Arial" panose="020B0604020202020204" pitchFamily="34" charset="0"/>
              <a:buChar char="•"/>
            </a:pPr>
            <a:endParaRPr lang="en-US" sz="1600" dirty="0"/>
          </a:p>
        </p:txBody>
      </p:sp>
      <p:pic>
        <p:nvPicPr>
          <p:cNvPr id="2" name="Imagen 1" descr="Interfaz de usuario gráfica&#10;&#10;Descripción generada automáticamente">
            <a:extLst>
              <a:ext uri="{FF2B5EF4-FFF2-40B4-BE49-F238E27FC236}">
                <a16:creationId xmlns:a16="http://schemas.microsoft.com/office/drawing/2014/main" id="{F353C86B-7DD7-FAA0-1A66-7ADABCA231F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1236" y="177580"/>
            <a:ext cx="509344" cy="713107"/>
          </a:xfrm>
          <a:prstGeom prst="rect">
            <a:avLst/>
          </a:prstGeom>
        </p:spPr>
      </p:pic>
      <p:sp>
        <p:nvSpPr>
          <p:cNvPr id="6" name="CuadroTexto 5">
            <a:extLst>
              <a:ext uri="{FF2B5EF4-FFF2-40B4-BE49-F238E27FC236}">
                <a16:creationId xmlns:a16="http://schemas.microsoft.com/office/drawing/2014/main" id="{7C3F57E5-098F-8550-8CF8-C3B92295335E}"/>
              </a:ext>
            </a:extLst>
          </p:cNvPr>
          <p:cNvSpPr txBox="1"/>
          <p:nvPr/>
        </p:nvSpPr>
        <p:spPr>
          <a:xfrm>
            <a:off x="3419872" y="788352"/>
            <a:ext cx="5472608" cy="830997"/>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 sz="2400" b="1" i="0" u="none" strike="noStrike" kern="1200" cap="none" spc="0" normalizeH="0" baseline="0" noProof="0" dirty="0">
                <a:ln>
                  <a:noFill/>
                </a:ln>
                <a:effectLst/>
                <a:uLnTx/>
                <a:uFillTx/>
                <a:latin typeface="Arial Narrow" panose="020B0606020202030204" pitchFamily="34" charset="0"/>
              </a:rPr>
              <a:t>Alumnado que realizó solicitud de admisión y solicita renunciar a</a:t>
            </a:r>
            <a:r>
              <a:rPr kumimoji="0" lang="es-ES" sz="2400" b="1" i="0" u="none" strike="noStrike" kern="1200" cap="none" spc="0" normalizeH="0" noProof="0" dirty="0">
                <a:ln>
                  <a:noFill/>
                </a:ln>
                <a:effectLst/>
                <a:uLnTx/>
                <a:uFillTx/>
                <a:latin typeface="Arial Narrow" panose="020B0606020202030204" pitchFamily="34" charset="0"/>
              </a:rPr>
              <a:t> todo el proceso</a:t>
            </a:r>
            <a:endParaRPr kumimoji="0" lang="es-ES" sz="2400" b="1" i="0" u="none" strike="noStrike" kern="1200" cap="none" spc="0" normalizeH="0" baseline="0" noProof="0" dirty="0">
              <a:ln>
                <a:noFill/>
              </a:ln>
              <a:effectLst/>
              <a:uLnTx/>
              <a:uFillTx/>
              <a:latin typeface="Arial Narrow" panose="020B0606020202030204" pitchFamily="34" charset="0"/>
            </a:endParaRPr>
          </a:p>
        </p:txBody>
      </p:sp>
      <p:sp>
        <p:nvSpPr>
          <p:cNvPr id="9" name="CuadroTexto 8">
            <a:extLst>
              <a:ext uri="{FF2B5EF4-FFF2-40B4-BE49-F238E27FC236}">
                <a16:creationId xmlns:a16="http://schemas.microsoft.com/office/drawing/2014/main" id="{73C50D67-F4D9-91A7-9FFF-22632F2E4573}"/>
              </a:ext>
            </a:extLst>
          </p:cNvPr>
          <p:cNvSpPr txBox="1"/>
          <p:nvPr/>
        </p:nvSpPr>
        <p:spPr>
          <a:xfrm>
            <a:off x="3635896" y="1771440"/>
            <a:ext cx="4946645" cy="707886"/>
          </a:xfrm>
          <a:prstGeom prst="rect">
            <a:avLst/>
          </a:prstGeom>
          <a:solidFill>
            <a:schemeClr val="accent4"/>
          </a:solid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 sz="4000" b="1" i="0" strike="noStrike" kern="1200" cap="none" spc="0" normalizeH="0" baseline="0" noProof="0" dirty="0">
                <a:ln>
                  <a:noFill/>
                </a:ln>
                <a:solidFill>
                  <a:srgbClr val="0070C0"/>
                </a:solidFill>
                <a:effectLst/>
                <a:uLnTx/>
                <a:uFillTx/>
                <a:latin typeface="Arial" panose="020B0604020202020204" pitchFamily="34" charset="0"/>
                <a:ea typeface="+mn-ea"/>
                <a:cs typeface="+mn-cs"/>
              </a:rPr>
              <a:t>Del 3 </a:t>
            </a:r>
            <a:r>
              <a:rPr kumimoji="0" lang="es-ES" sz="4000" b="1" i="0" strike="noStrike" kern="1200" cap="none" spc="0" normalizeH="0" noProof="0" dirty="0">
                <a:ln>
                  <a:noFill/>
                </a:ln>
                <a:solidFill>
                  <a:srgbClr val="0070C0"/>
                </a:solidFill>
                <a:effectLst/>
                <a:uLnTx/>
                <a:uFillTx/>
                <a:latin typeface="Arial" panose="020B0604020202020204" pitchFamily="34" charset="0"/>
                <a:ea typeface="+mn-ea"/>
                <a:cs typeface="+mn-cs"/>
              </a:rPr>
              <a:t>al</a:t>
            </a:r>
            <a:r>
              <a:rPr kumimoji="0" lang="es-ES" sz="4000" b="1" i="0" strike="noStrike" kern="1200" cap="none" spc="0" normalizeH="0" baseline="0" noProof="0" dirty="0">
                <a:ln>
                  <a:noFill/>
                </a:ln>
                <a:solidFill>
                  <a:srgbClr val="0070C0"/>
                </a:solidFill>
                <a:effectLst/>
                <a:uLnTx/>
                <a:uFillTx/>
                <a:latin typeface="Arial" panose="020B0604020202020204" pitchFamily="34" charset="0"/>
                <a:ea typeface="+mn-ea"/>
                <a:cs typeface="+mn-cs"/>
              </a:rPr>
              <a:t> 12 de junio </a:t>
            </a:r>
          </a:p>
        </p:txBody>
      </p:sp>
      <p:pic>
        <p:nvPicPr>
          <p:cNvPr id="10" name="Imagen 9">
            <a:extLst>
              <a:ext uri="{FF2B5EF4-FFF2-40B4-BE49-F238E27FC236}">
                <a16:creationId xmlns:a16="http://schemas.microsoft.com/office/drawing/2014/main" id="{54F3E06A-2113-DC3A-FD89-24F4E935E76F}"/>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3173991" y="2694346"/>
            <a:ext cx="5822096" cy="2640164"/>
          </a:xfrm>
          <a:prstGeom prst="rect">
            <a:avLst/>
          </a:prstGeom>
          <a:noFill/>
          <a:ln>
            <a:noFill/>
          </a:ln>
        </p:spPr>
      </p:pic>
      <p:sp>
        <p:nvSpPr>
          <p:cNvPr id="11" name="Rectángulo 10">
            <a:extLst>
              <a:ext uri="{FF2B5EF4-FFF2-40B4-BE49-F238E27FC236}">
                <a16:creationId xmlns:a16="http://schemas.microsoft.com/office/drawing/2014/main" id="{D3CD66CB-3F67-69C7-C288-78F7B7537DED}"/>
              </a:ext>
            </a:extLst>
          </p:cNvPr>
          <p:cNvSpPr/>
          <p:nvPr/>
        </p:nvSpPr>
        <p:spPr>
          <a:xfrm>
            <a:off x="3564362" y="5640270"/>
            <a:ext cx="5089712" cy="923330"/>
          </a:xfrm>
          <a:prstGeom prst="rect">
            <a:avLst/>
          </a:prstGeom>
          <a:solidFill>
            <a:srgbClr val="FFFF00"/>
          </a:solidFill>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 sz="1800" b="1" i="0" u="sng" strike="noStrike" kern="1200" cap="none" spc="0" normalizeH="0" baseline="0" noProof="0" dirty="0">
                <a:ln>
                  <a:noFill/>
                </a:ln>
                <a:solidFill>
                  <a:srgbClr val="FF0000"/>
                </a:solidFill>
                <a:effectLst/>
                <a:uLnTx/>
                <a:uFillTx/>
                <a:latin typeface="Arial" panose="020B0604020202020204" pitchFamily="34" charset="0"/>
                <a:ea typeface="+mn-ea"/>
                <a:cs typeface="+mn-cs"/>
              </a:rPr>
              <a:t>La renuncia la deben realizar los dos progenitores o tutores legales</a:t>
            </a:r>
            <a:r>
              <a:rPr kumimoji="0" lang="es-ES" sz="1800" b="0" i="0" u="sng" strike="noStrike" kern="1200" cap="none" spc="0" normalizeH="0" baseline="0" noProof="0" dirty="0">
                <a:ln>
                  <a:noFill/>
                </a:ln>
                <a:solidFill>
                  <a:srgbClr val="FF0000"/>
                </a:solidFill>
                <a:effectLst/>
                <a:uLnTx/>
                <a:uFillTx/>
                <a:latin typeface="Arial" panose="020B0604020202020204" pitchFamily="34" charset="0"/>
                <a:ea typeface="+mn-ea"/>
                <a:cs typeface="+mn-cs"/>
              </a:rPr>
              <a:t> </a:t>
            </a:r>
            <a:r>
              <a:rPr kumimoji="0" lang="es-ES" sz="1800" b="0" i="0" u="none" strike="noStrike" kern="1200" cap="none" spc="0" normalizeH="0" baseline="0" noProof="0" dirty="0">
                <a:ln>
                  <a:noFill/>
                </a:ln>
                <a:solidFill>
                  <a:srgbClr val="FF0000"/>
                </a:solidFill>
                <a:effectLst/>
                <a:uLnTx/>
                <a:uFillTx/>
                <a:latin typeface="Arial" panose="020B0604020202020204" pitchFamily="34" charset="0"/>
                <a:ea typeface="+mn-ea"/>
                <a:cs typeface="+mn-cs"/>
              </a:rPr>
              <a:t>excepto declaraciones responsables y mayores de edad.</a:t>
            </a:r>
          </a:p>
        </p:txBody>
      </p:sp>
      <p:sp>
        <p:nvSpPr>
          <p:cNvPr id="12" name="CuadroTexto 11">
            <a:extLst>
              <a:ext uri="{FF2B5EF4-FFF2-40B4-BE49-F238E27FC236}">
                <a16:creationId xmlns:a16="http://schemas.microsoft.com/office/drawing/2014/main" id="{E72DA0B6-B1B4-2F57-3FB3-3FA6866853D8}"/>
              </a:ext>
            </a:extLst>
          </p:cNvPr>
          <p:cNvSpPr txBox="1"/>
          <p:nvPr/>
        </p:nvSpPr>
        <p:spPr>
          <a:xfrm>
            <a:off x="395536" y="3974352"/>
            <a:ext cx="2714956" cy="307777"/>
          </a:xfrm>
          <a:prstGeom prst="rect">
            <a:avLst/>
          </a:prstGeom>
          <a:noFill/>
        </p:spPr>
        <p:txBody>
          <a:bodyPr wrap="square" rtlCol="0">
            <a:spAutoFit/>
          </a:bodyPr>
          <a:lstStyle/>
          <a:p>
            <a:r>
              <a:rPr lang="es-ES" sz="1400" b="1" dirty="0">
                <a:solidFill>
                  <a:schemeClr val="accent4"/>
                </a:solidFill>
              </a:rPr>
              <a:t>educamosclm.castillalamancha.es</a:t>
            </a:r>
          </a:p>
        </p:txBody>
      </p:sp>
    </p:spTree>
    <p:extLst>
      <p:ext uri="{BB962C8B-B14F-4D97-AF65-F5344CB8AC3E}">
        <p14:creationId xmlns:p14="http://schemas.microsoft.com/office/powerpoint/2010/main" val="4050142963"/>
      </p:ext>
    </p:extLst>
  </p:cSld>
  <p:clrMapOvr>
    <a:masterClrMapping/>
  </p:clrMapOvr>
  <p:transition spd="slow">
    <p:pull dir="lu"/>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FC41B594-2F0F-A867-4A86-6646D5D47F70}"/>
            </a:ext>
          </a:extLst>
        </p:cNvPr>
        <p:cNvGrpSpPr/>
        <p:nvPr/>
      </p:nvGrpSpPr>
      <p:grpSpPr>
        <a:xfrm>
          <a:off x="0" y="0"/>
          <a:ext cx="0" cy="0"/>
          <a:chOff x="0" y="0"/>
          <a:chExt cx="0" cy="0"/>
        </a:xfrm>
      </p:grpSpPr>
      <p:sp useBgFill="1">
        <p:nvSpPr>
          <p:cNvPr id="32776" name="Rectangle 32775">
            <a:extLst>
              <a:ext uri="{FF2B5EF4-FFF2-40B4-BE49-F238E27FC236}">
                <a16:creationId xmlns:a16="http://schemas.microsoft.com/office/drawing/2014/main" id="{F7751F60-8B21-0A3B-5029-CEF63ACAC4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2F2F2"/>
              </a:solidFill>
              <a:effectLst/>
              <a:uLnTx/>
              <a:uFillTx/>
              <a:latin typeface="Calibri" panose="020F0502020204030204"/>
              <a:ea typeface="+mn-ea"/>
              <a:cs typeface="+mn-cs"/>
            </a:endParaRPr>
          </a:p>
        </p:txBody>
      </p:sp>
      <p:sp>
        <p:nvSpPr>
          <p:cNvPr id="32778" name="Rectangle 32777">
            <a:extLst>
              <a:ext uri="{FF2B5EF4-FFF2-40B4-BE49-F238E27FC236}">
                <a16:creationId xmlns:a16="http://schemas.microsoft.com/office/drawing/2014/main" id="{DEFB3815-4C21-95DF-E6DD-AFB37644C1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1"/>
            <a:ext cx="9143997"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2F2F2"/>
              </a:solidFill>
              <a:effectLst/>
              <a:uLnTx/>
              <a:uFillTx/>
              <a:latin typeface="Calibri" panose="020F0502020204030204"/>
              <a:ea typeface="+mn-ea"/>
              <a:cs typeface="+mn-cs"/>
            </a:endParaRPr>
          </a:p>
        </p:txBody>
      </p:sp>
      <p:sp>
        <p:nvSpPr>
          <p:cNvPr id="32780" name="Rectangle 32779">
            <a:extLst>
              <a:ext uri="{FF2B5EF4-FFF2-40B4-BE49-F238E27FC236}">
                <a16:creationId xmlns:a16="http://schemas.microsoft.com/office/drawing/2014/main" id="{235849BF-5740-C92B-8CAC-F24655713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6086479"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2F2F2"/>
              </a:solidFill>
              <a:effectLst/>
              <a:uLnTx/>
              <a:uFillTx/>
              <a:latin typeface="Calibri" panose="020F0502020204030204"/>
              <a:ea typeface="+mn-ea"/>
              <a:cs typeface="+mn-cs"/>
            </a:endParaRPr>
          </a:p>
        </p:txBody>
      </p:sp>
      <p:sp>
        <p:nvSpPr>
          <p:cNvPr id="32782" name="Rectangle 32781">
            <a:extLst>
              <a:ext uri="{FF2B5EF4-FFF2-40B4-BE49-F238E27FC236}">
                <a16:creationId xmlns:a16="http://schemas.microsoft.com/office/drawing/2014/main" id="{A93A7F3F-56E5-E008-95FC-8466301D2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86474" y="-1"/>
            <a:ext cx="3057523"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2F2F2"/>
              </a:solidFill>
              <a:effectLst/>
              <a:uLnTx/>
              <a:uFillTx/>
              <a:latin typeface="Calibri" panose="020F0502020204030204"/>
              <a:ea typeface="+mn-ea"/>
              <a:cs typeface="+mn-cs"/>
            </a:endParaRPr>
          </a:p>
        </p:txBody>
      </p:sp>
      <p:sp>
        <p:nvSpPr>
          <p:cNvPr id="32784" name="Rectangle 32783">
            <a:extLst>
              <a:ext uri="{FF2B5EF4-FFF2-40B4-BE49-F238E27FC236}">
                <a16:creationId xmlns:a16="http://schemas.microsoft.com/office/drawing/2014/main" id="{1CA503C8-9320-8396-3387-D03380A2EC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512" y="-1"/>
            <a:ext cx="8799485"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2F2F2"/>
              </a:solidFill>
              <a:effectLst/>
              <a:uLnTx/>
              <a:uFillTx/>
              <a:latin typeface="Calibri" panose="020F0502020204030204"/>
              <a:ea typeface="+mn-ea"/>
              <a:cs typeface="+mn-cs"/>
            </a:endParaRPr>
          </a:p>
        </p:txBody>
      </p:sp>
      <p:sp>
        <p:nvSpPr>
          <p:cNvPr id="5" name="Título 4">
            <a:extLst>
              <a:ext uri="{FF2B5EF4-FFF2-40B4-BE49-F238E27FC236}">
                <a16:creationId xmlns:a16="http://schemas.microsoft.com/office/drawing/2014/main" id="{8E0EA663-7089-3396-5FC6-47EF51788C9E}"/>
              </a:ext>
            </a:extLst>
          </p:cNvPr>
          <p:cNvSpPr>
            <a:spLocks noGrp="1"/>
          </p:cNvSpPr>
          <p:nvPr>
            <p:ph type="title"/>
          </p:nvPr>
        </p:nvSpPr>
        <p:spPr>
          <a:xfrm>
            <a:off x="984548" y="17118"/>
            <a:ext cx="7421963" cy="1033669"/>
          </a:xfrm>
        </p:spPr>
        <p:txBody>
          <a:bodyPr>
            <a:normAutofit/>
          </a:bodyPr>
          <a:lstStyle/>
          <a:p>
            <a:r>
              <a:rPr lang="es-ES" sz="3200" b="1" cap="none" dirty="0">
                <a:ln>
                  <a:noFill/>
                </a:ln>
                <a:solidFill>
                  <a:srgbClr val="FFFFFF"/>
                </a:solidFill>
                <a:cs typeface="Arial" panose="020B0604020202020204" pitchFamily="34" charset="0"/>
              </a:rPr>
              <a:t>MATRICULACIÓN 2025</a:t>
            </a:r>
            <a:endParaRPr lang="es-ES" sz="3200" dirty="0">
              <a:solidFill>
                <a:srgbClr val="FFFFFF"/>
              </a:solidFill>
              <a:cs typeface="Arial" panose="020B0604020202020204" pitchFamily="34" charset="0"/>
            </a:endParaRPr>
          </a:p>
        </p:txBody>
      </p:sp>
      <p:pic>
        <p:nvPicPr>
          <p:cNvPr id="2" name="Imagen 1" descr="Interfaz de usuario gráfica&#10;&#10;Descripción generada automáticamente">
            <a:extLst>
              <a:ext uri="{FF2B5EF4-FFF2-40B4-BE49-F238E27FC236}">
                <a16:creationId xmlns:a16="http://schemas.microsoft.com/office/drawing/2014/main" id="{5922FB5A-72A9-D89F-051B-2E9955F8ACA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1312055">
            <a:off x="215009" y="174639"/>
            <a:ext cx="575758" cy="806090"/>
          </a:xfrm>
          <a:prstGeom prst="rect">
            <a:avLst/>
          </a:prstGeom>
        </p:spPr>
      </p:pic>
      <p:sp>
        <p:nvSpPr>
          <p:cNvPr id="3" name="Rectángulo 2">
            <a:extLst>
              <a:ext uri="{FF2B5EF4-FFF2-40B4-BE49-F238E27FC236}">
                <a16:creationId xmlns:a16="http://schemas.microsoft.com/office/drawing/2014/main" id="{A041A2A9-A6CF-AFEA-B236-0960C3BF8C9B}"/>
              </a:ext>
            </a:extLst>
          </p:cNvPr>
          <p:cNvSpPr/>
          <p:nvPr/>
        </p:nvSpPr>
        <p:spPr>
          <a:xfrm>
            <a:off x="823478" y="1594664"/>
            <a:ext cx="7421963" cy="707886"/>
          </a:xfrm>
          <a:prstGeom prst="rect">
            <a:avLst/>
          </a:prstGeom>
          <a:solidFill>
            <a:schemeClr val="accent4"/>
          </a:solidFill>
        </p:spPr>
        <p:txBody>
          <a:bodyPr wrap="square">
            <a:spAutoFit/>
          </a:bodyPr>
          <a:lstStyle/>
          <a:p>
            <a:pPr lvl="0" algn="ctr" defTabSz="914400" eaLnBrk="0" fontAlgn="base" hangingPunct="0">
              <a:spcBef>
                <a:spcPct val="0"/>
              </a:spcBef>
              <a:spcAft>
                <a:spcPct val="0"/>
              </a:spcAft>
              <a:defRPr/>
            </a:pPr>
            <a:r>
              <a:rPr lang="es-ES" sz="2000" b="1" dirty="0">
                <a:solidFill>
                  <a:srgbClr val="0070C0"/>
                </a:solidFill>
                <a:latin typeface="Arial" panose="020B0604020202020204" pitchFamily="34" charset="0"/>
              </a:rPr>
              <a:t>Del 1 al 3 de julio: INFANTIL - PRIMARIA Y SECUNDARIA</a:t>
            </a:r>
          </a:p>
          <a:p>
            <a:pPr lvl="0" algn="ctr" defTabSz="914400" eaLnBrk="0" fontAlgn="base" hangingPunct="0">
              <a:spcBef>
                <a:spcPct val="0"/>
              </a:spcBef>
              <a:spcAft>
                <a:spcPct val="0"/>
              </a:spcAft>
              <a:defRPr/>
            </a:pPr>
            <a:r>
              <a:rPr lang="es-ES" sz="2000" b="1" dirty="0">
                <a:solidFill>
                  <a:srgbClr val="0070C0"/>
                </a:solidFill>
                <a:latin typeface="Arial" panose="020B0604020202020204" pitchFamily="34" charset="0"/>
              </a:rPr>
              <a:t>Del 2 al 4 de julio: BACHILLERATO</a:t>
            </a:r>
          </a:p>
        </p:txBody>
      </p:sp>
      <p:sp>
        <p:nvSpPr>
          <p:cNvPr id="4" name="CuadroTexto 3">
            <a:extLst>
              <a:ext uri="{FF2B5EF4-FFF2-40B4-BE49-F238E27FC236}">
                <a16:creationId xmlns:a16="http://schemas.microsoft.com/office/drawing/2014/main" id="{3E536273-9F50-5422-3CC6-512B54D2F671}"/>
              </a:ext>
            </a:extLst>
          </p:cNvPr>
          <p:cNvSpPr txBox="1"/>
          <p:nvPr/>
        </p:nvSpPr>
        <p:spPr>
          <a:xfrm>
            <a:off x="221015" y="2419952"/>
            <a:ext cx="8525451" cy="2031325"/>
          </a:xfrm>
          <a:prstGeom prst="rect">
            <a:avLst/>
          </a:prstGeom>
          <a:noFill/>
          <a:ln w="19050">
            <a:solidFill>
              <a:srgbClr val="FF0000"/>
            </a:solidFill>
          </a:ln>
        </p:spPr>
        <p:txBody>
          <a:bodyPr wrap="square" rtlCol="0">
            <a:spAutoFit/>
          </a:bodyPr>
          <a:lstStyle/>
          <a:p>
            <a:pPr algn="ctr"/>
            <a:r>
              <a:rPr lang="es-ES" b="1" dirty="0">
                <a:solidFill>
                  <a:srgbClr val="FF0000"/>
                </a:solidFill>
                <a:highlight>
                  <a:srgbClr val="00FF00"/>
                </a:highlight>
              </a:rPr>
              <a:t>COINCIDECIA EN PLAZOS DE MATRÍCULA CON CFGB Y CFGS</a:t>
            </a:r>
          </a:p>
          <a:p>
            <a:pPr algn="ctr"/>
            <a:r>
              <a:rPr lang="es-ES" b="1" dirty="0">
                <a:solidFill>
                  <a:srgbClr val="0070C0"/>
                </a:solidFill>
              </a:rPr>
              <a:t>EL ALUMNADO ADJUDICADO DEBERÁ ELEGIR LA ENSEÑANZA EN LA QUE SE QUIERE MATRICULAR EN EL PLAZO ESTABLECIDO:</a:t>
            </a:r>
          </a:p>
          <a:p>
            <a:pPr algn="ctr"/>
            <a:endParaRPr lang="es-ES" b="1" dirty="0">
              <a:solidFill>
                <a:srgbClr val="0070C0"/>
              </a:solidFill>
            </a:endParaRPr>
          </a:p>
          <a:p>
            <a:pPr algn="ctr"/>
            <a:r>
              <a:rPr lang="es-ES" dirty="0">
                <a:solidFill>
                  <a:srgbClr val="0070C0"/>
                </a:solidFill>
                <a:highlight>
                  <a:srgbClr val="FFFF00"/>
                </a:highlight>
              </a:rPr>
              <a:t> ALUMNADO DE ESO Y CFGB – 1 AL 3 DE JULIO</a:t>
            </a:r>
          </a:p>
          <a:p>
            <a:pPr algn="ctr"/>
            <a:endParaRPr lang="es-ES" dirty="0">
              <a:solidFill>
                <a:srgbClr val="0070C0"/>
              </a:solidFill>
              <a:highlight>
                <a:srgbClr val="FFFF00"/>
              </a:highlight>
            </a:endParaRPr>
          </a:p>
          <a:p>
            <a:pPr algn="ctr"/>
            <a:r>
              <a:rPr lang="es-ES" dirty="0">
                <a:solidFill>
                  <a:srgbClr val="0070C0"/>
                </a:solidFill>
                <a:highlight>
                  <a:srgbClr val="FFFF00"/>
                </a:highlight>
              </a:rPr>
              <a:t>ALUMNADO DE BACHILLERATO Y CFGM – 2 AL 4 DE JULIO</a:t>
            </a:r>
          </a:p>
        </p:txBody>
      </p:sp>
      <p:sp>
        <p:nvSpPr>
          <p:cNvPr id="6" name="CuadroTexto 5">
            <a:extLst>
              <a:ext uri="{FF2B5EF4-FFF2-40B4-BE49-F238E27FC236}">
                <a16:creationId xmlns:a16="http://schemas.microsoft.com/office/drawing/2014/main" id="{F18F885A-A24F-FF06-A776-AFB3E3579B2A}"/>
              </a:ext>
            </a:extLst>
          </p:cNvPr>
          <p:cNvSpPr txBox="1"/>
          <p:nvPr/>
        </p:nvSpPr>
        <p:spPr>
          <a:xfrm>
            <a:off x="205162" y="4805818"/>
            <a:ext cx="8684626" cy="1200329"/>
          </a:xfrm>
          <a:prstGeom prst="rect">
            <a:avLst/>
          </a:prstGeom>
          <a:noFill/>
          <a:ln w="19050">
            <a:solidFill>
              <a:srgbClr val="FF0000"/>
            </a:solidFill>
          </a:ln>
        </p:spPr>
        <p:txBody>
          <a:bodyPr wrap="square" rtlCol="0">
            <a:spAutoFit/>
          </a:bodyPr>
          <a:lstStyle/>
          <a:p>
            <a:pPr algn="ctr"/>
            <a:r>
              <a:rPr lang="es-ES" b="1" dirty="0"/>
              <a:t>EL ALUMNADO DE ADMISIÓN SÓLO SE PODRÁ MATRICULAR EN EL PLAZO EN EL QUE ES ADJUDICADO </a:t>
            </a:r>
          </a:p>
          <a:p>
            <a:pPr algn="ctr"/>
            <a:r>
              <a:rPr lang="es-ES" dirty="0">
                <a:solidFill>
                  <a:srgbClr val="0070C0"/>
                </a:solidFill>
              </a:rPr>
              <a:t>Un solicitante adjudicado en el plazo de Admisión ordinario el centro no podrá matricularlo en el plazo de vacantes resultantes o en extraordinaria.</a:t>
            </a:r>
          </a:p>
        </p:txBody>
      </p:sp>
      <p:sp>
        <p:nvSpPr>
          <p:cNvPr id="14" name="CuadroTexto 13">
            <a:extLst>
              <a:ext uri="{FF2B5EF4-FFF2-40B4-BE49-F238E27FC236}">
                <a16:creationId xmlns:a16="http://schemas.microsoft.com/office/drawing/2014/main" id="{6B0E5B67-14EC-B012-62C2-9D456187045A}"/>
              </a:ext>
            </a:extLst>
          </p:cNvPr>
          <p:cNvSpPr txBox="1"/>
          <p:nvPr/>
        </p:nvSpPr>
        <p:spPr>
          <a:xfrm>
            <a:off x="5054973" y="1094398"/>
            <a:ext cx="3885646" cy="369332"/>
          </a:xfrm>
          <a:prstGeom prst="rect">
            <a:avLst/>
          </a:prstGeom>
          <a:noFill/>
        </p:spPr>
        <p:txBody>
          <a:bodyPr wrap="square" rtlCol="0">
            <a:spAutoFit/>
          </a:bodyPr>
          <a:lstStyle/>
          <a:p>
            <a:r>
              <a:rPr lang="es-ES" b="1" dirty="0">
                <a:solidFill>
                  <a:schemeClr val="bg1"/>
                </a:solidFill>
              </a:rPr>
              <a:t>educamosclm.castillalamancha.es</a:t>
            </a:r>
          </a:p>
        </p:txBody>
      </p:sp>
      <p:sp>
        <p:nvSpPr>
          <p:cNvPr id="15" name="CuadroTexto 14">
            <a:extLst>
              <a:ext uri="{FF2B5EF4-FFF2-40B4-BE49-F238E27FC236}">
                <a16:creationId xmlns:a16="http://schemas.microsoft.com/office/drawing/2014/main" id="{BC106759-9451-C302-6C80-25ACF767DBEF}"/>
              </a:ext>
            </a:extLst>
          </p:cNvPr>
          <p:cNvSpPr txBox="1"/>
          <p:nvPr/>
        </p:nvSpPr>
        <p:spPr>
          <a:xfrm>
            <a:off x="131445" y="6098303"/>
            <a:ext cx="8881105" cy="646331"/>
          </a:xfrm>
          <a:prstGeom prst="rect">
            <a:avLst/>
          </a:prstGeom>
          <a:solidFill>
            <a:schemeClr val="bg1"/>
          </a:solidFill>
        </p:spPr>
        <p:txBody>
          <a:bodyPr wrap="square" rtlCol="0">
            <a:spAutoFit/>
          </a:bodyPr>
          <a:lstStyle/>
          <a:p>
            <a:pPr algn="ctr"/>
            <a:r>
              <a:rPr lang="es-ES" b="1" dirty="0">
                <a:latin typeface="Arial Narrow" panose="020B0606020202030204" pitchFamily="34" charset="0"/>
              </a:rPr>
              <a:t>El alumnado de admisión que NO se matricule en los centros asignados y plazos correspondientes, perderá la plaza asignada y quedará desescolarizado.</a:t>
            </a:r>
          </a:p>
        </p:txBody>
      </p:sp>
    </p:spTree>
    <p:extLst>
      <p:ext uri="{BB962C8B-B14F-4D97-AF65-F5344CB8AC3E}">
        <p14:creationId xmlns:p14="http://schemas.microsoft.com/office/powerpoint/2010/main" val="671116534"/>
      </p:ext>
    </p:extLst>
  </p:cSld>
  <p:clrMapOvr>
    <a:masterClrMapping/>
  </p:clrMapOvr>
  <p:transition spd="slow">
    <p:pull dir="lu"/>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5F8BDE27-CCE7-91C0-533C-071116B90262}"/>
            </a:ext>
          </a:extLst>
        </p:cNvPr>
        <p:cNvGrpSpPr/>
        <p:nvPr/>
      </p:nvGrpSpPr>
      <p:grpSpPr>
        <a:xfrm>
          <a:off x="0" y="0"/>
          <a:ext cx="0" cy="0"/>
          <a:chOff x="0" y="0"/>
          <a:chExt cx="0" cy="0"/>
        </a:xfrm>
      </p:grpSpPr>
      <p:sp useBgFill="1">
        <p:nvSpPr>
          <p:cNvPr id="42" name="Rectangle 36">
            <a:extLst>
              <a:ext uri="{FF2B5EF4-FFF2-40B4-BE49-F238E27FC236}">
                <a16:creationId xmlns:a16="http://schemas.microsoft.com/office/drawing/2014/main" id="{2159F59F-5837-1E2D-EB79-9F433E6E59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uadroTexto 2">
            <a:extLst>
              <a:ext uri="{FF2B5EF4-FFF2-40B4-BE49-F238E27FC236}">
                <a16:creationId xmlns:a16="http://schemas.microsoft.com/office/drawing/2014/main" id="{A5564427-D4E3-A60C-DC4A-C7C591286AF1}"/>
              </a:ext>
            </a:extLst>
          </p:cNvPr>
          <p:cNvSpPr txBox="1"/>
          <p:nvPr/>
        </p:nvSpPr>
        <p:spPr>
          <a:xfrm>
            <a:off x="251520" y="798490"/>
            <a:ext cx="8079501" cy="5601881"/>
          </a:xfrm>
          <a:prstGeom prst="rect">
            <a:avLst/>
          </a:prstGeom>
        </p:spPr>
        <p:txBody>
          <a:bodyPr vert="horz" lIns="91440" tIns="45720" rIns="91440" bIns="45720" rtlCol="0" anchor="t">
            <a:normAutofit/>
          </a:bodyPr>
          <a:lstStyle/>
          <a:p>
            <a:pPr marL="114300" algn="just" defTabSz="914400">
              <a:lnSpc>
                <a:spcPct val="90000"/>
              </a:lnSpc>
              <a:spcAft>
                <a:spcPts val="600"/>
              </a:spcAft>
            </a:pPr>
            <a:endParaRPr lang="es-ES" sz="1600" dirty="0">
              <a:latin typeface="Arial Narrow" panose="020B0606020202030204" pitchFamily="34" charset="0"/>
            </a:endParaRPr>
          </a:p>
          <a:p>
            <a:pPr marL="342900" indent="-228600" defTabSz="914400">
              <a:lnSpc>
                <a:spcPct val="90000"/>
              </a:lnSpc>
              <a:spcAft>
                <a:spcPts val="600"/>
              </a:spcAft>
              <a:buFont typeface="Arial" panose="020B0604020202020204" pitchFamily="34" charset="0"/>
              <a:buChar char="•"/>
            </a:pPr>
            <a:endParaRPr lang="en-US" sz="1600" dirty="0"/>
          </a:p>
        </p:txBody>
      </p:sp>
      <p:sp>
        <p:nvSpPr>
          <p:cNvPr id="43" name="Rectangle 38">
            <a:extLst>
              <a:ext uri="{FF2B5EF4-FFF2-40B4-BE49-F238E27FC236}">
                <a16:creationId xmlns:a16="http://schemas.microsoft.com/office/drawing/2014/main" id="{8F18CBB7-16CC-2361-C113-D07613F0B9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9144000" cy="456773"/>
          </a:xfrm>
          <a:prstGeom prst="rect">
            <a:avLst/>
          </a:prstGeom>
          <a:gradFill>
            <a:gsLst>
              <a:gs pos="0">
                <a:schemeClr val="accent1"/>
              </a:gs>
              <a:gs pos="78000">
                <a:srgbClr val="000000"/>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Rectangle 40">
            <a:extLst>
              <a:ext uri="{FF2B5EF4-FFF2-40B4-BE49-F238E27FC236}">
                <a16:creationId xmlns:a16="http://schemas.microsoft.com/office/drawing/2014/main" id="{92E0A3D0-572A-3735-1269-5C5B1CBDC2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028950" y="6400799"/>
            <a:ext cx="6115048" cy="456772"/>
          </a:xfrm>
          <a:prstGeom prst="rect">
            <a:avLst/>
          </a:prstGeom>
          <a:gradFill>
            <a:gsLst>
              <a:gs pos="0">
                <a:srgbClr val="000000">
                  <a:alpha val="63000"/>
                </a:srgbClr>
              </a:gs>
              <a:gs pos="100000">
                <a:schemeClr val="accent1">
                  <a:lumMod val="7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 name="Imagen 1" descr="Interfaz de usuario gráfica&#10;&#10;Descripción generada automáticamente">
            <a:extLst>
              <a:ext uri="{FF2B5EF4-FFF2-40B4-BE49-F238E27FC236}">
                <a16:creationId xmlns:a16="http://schemas.microsoft.com/office/drawing/2014/main" id="{53C5D82D-6EDE-1423-F51D-ED5A1D21DD2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1236" y="177580"/>
            <a:ext cx="509344" cy="713107"/>
          </a:xfrm>
          <a:prstGeom prst="rect">
            <a:avLst/>
          </a:prstGeom>
        </p:spPr>
      </p:pic>
      <p:sp>
        <p:nvSpPr>
          <p:cNvPr id="7" name="Título 1">
            <a:extLst>
              <a:ext uri="{FF2B5EF4-FFF2-40B4-BE49-F238E27FC236}">
                <a16:creationId xmlns:a16="http://schemas.microsoft.com/office/drawing/2014/main" id="{ED06CDD6-A617-E4E5-2EE2-FB342DB86B83}"/>
              </a:ext>
            </a:extLst>
          </p:cNvPr>
          <p:cNvSpPr>
            <a:spLocks noGrp="1"/>
          </p:cNvSpPr>
          <p:nvPr>
            <p:ph type="title"/>
          </p:nvPr>
        </p:nvSpPr>
        <p:spPr>
          <a:xfrm>
            <a:off x="433896" y="971785"/>
            <a:ext cx="8079581" cy="926380"/>
          </a:xfrm>
          <a:solidFill>
            <a:schemeClr val="bg1"/>
          </a:solidFill>
        </p:spPr>
        <p:txBody>
          <a:bodyPr>
            <a:normAutofit/>
          </a:bodyPr>
          <a:lstStyle/>
          <a:p>
            <a:pPr algn="ctr"/>
            <a:r>
              <a:rPr lang="es-ES" sz="2400" b="1" dirty="0"/>
              <a:t>Cualquier modelo o formulario que use el centro educativo para la matriculación del alumnado debe aparecer el cuadro siguiente:</a:t>
            </a:r>
          </a:p>
        </p:txBody>
      </p:sp>
      <p:graphicFrame>
        <p:nvGraphicFramePr>
          <p:cNvPr id="8" name="Marcador de contenido 4">
            <a:extLst>
              <a:ext uri="{FF2B5EF4-FFF2-40B4-BE49-F238E27FC236}">
                <a16:creationId xmlns:a16="http://schemas.microsoft.com/office/drawing/2014/main" id="{B9244D0E-6F9C-0E9A-0FB9-ACF7AB1FF3FD}"/>
              </a:ext>
            </a:extLst>
          </p:cNvPr>
          <p:cNvGraphicFramePr>
            <a:graphicFrameLocks noGrp="1"/>
          </p:cNvGraphicFramePr>
          <p:nvPr>
            <p:ph sz="half" idx="1"/>
            <p:extLst>
              <p:ext uri="{D42A27DB-BD31-4B8C-83A1-F6EECF244321}">
                <p14:modId xmlns:p14="http://schemas.microsoft.com/office/powerpoint/2010/main" val="1842274497"/>
              </p:ext>
            </p:extLst>
          </p:nvPr>
        </p:nvGraphicFramePr>
        <p:xfrm>
          <a:off x="312574" y="1979263"/>
          <a:ext cx="8424936" cy="3909636"/>
        </p:xfrm>
        <a:graphic>
          <a:graphicData uri="http://schemas.openxmlformats.org/drawingml/2006/table">
            <a:tbl>
              <a:tblPr firstRow="1" firstCol="1" bandRow="1">
                <a:tableStyleId>{5C22544A-7EE6-4342-B048-85BDC9FD1C3A}</a:tableStyleId>
              </a:tblPr>
              <a:tblGrid>
                <a:gridCol w="1898395">
                  <a:extLst>
                    <a:ext uri="{9D8B030D-6E8A-4147-A177-3AD203B41FA5}">
                      <a16:colId xmlns:a16="http://schemas.microsoft.com/office/drawing/2014/main" val="2777377631"/>
                    </a:ext>
                  </a:extLst>
                </a:gridCol>
                <a:gridCol w="6526541">
                  <a:extLst>
                    <a:ext uri="{9D8B030D-6E8A-4147-A177-3AD203B41FA5}">
                      <a16:colId xmlns:a16="http://schemas.microsoft.com/office/drawing/2014/main" val="443712485"/>
                    </a:ext>
                  </a:extLst>
                </a:gridCol>
              </a:tblGrid>
              <a:tr h="241563">
                <a:tc gridSpan="2">
                  <a:txBody>
                    <a:bodyPr/>
                    <a:lstStyle/>
                    <a:p>
                      <a:pPr algn="ctr">
                        <a:spcAft>
                          <a:spcPts val="0"/>
                        </a:spcAft>
                      </a:pPr>
                      <a:r>
                        <a:rPr lang="es-ES" sz="1400" dirty="0">
                          <a:solidFill>
                            <a:schemeClr val="tx1"/>
                          </a:solidFill>
                          <a:effectLst/>
                        </a:rPr>
                        <a:t>INFORMACIÓN BÁSICA DE PROTECCIÓN DE DATOS</a:t>
                      </a:r>
                      <a:endParaRPr lang="es-ES" sz="1400" dirty="0">
                        <a:solidFill>
                          <a:schemeClr val="tx1"/>
                        </a:solidFill>
                        <a:effectLst/>
                        <a:latin typeface="Calibri" panose="020F0502020204030204" pitchFamily="34" charset="0"/>
                        <a:ea typeface="Calibri" panose="020F0502020204030204" pitchFamily="34" charset="0"/>
                      </a:endParaRPr>
                    </a:p>
                  </a:txBody>
                  <a:tcPr marL="5468" marR="5468" marT="5468" marB="5468" anchor="ctr"/>
                </a:tc>
                <a:tc hMerge="1">
                  <a:txBody>
                    <a:bodyPr/>
                    <a:lstStyle/>
                    <a:p>
                      <a:endParaRPr lang="es-ES"/>
                    </a:p>
                  </a:txBody>
                  <a:tcPr/>
                </a:tc>
                <a:extLst>
                  <a:ext uri="{0D108BD9-81ED-4DB2-BD59-A6C34878D82A}">
                    <a16:rowId xmlns:a16="http://schemas.microsoft.com/office/drawing/2014/main" val="645052521"/>
                  </a:ext>
                </a:extLst>
              </a:tr>
              <a:tr h="161042">
                <a:tc>
                  <a:txBody>
                    <a:bodyPr/>
                    <a:lstStyle/>
                    <a:p>
                      <a:pPr algn="just">
                        <a:spcAft>
                          <a:spcPts val="0"/>
                        </a:spcAft>
                      </a:pPr>
                      <a:r>
                        <a:rPr lang="es-ES" sz="1200" dirty="0">
                          <a:solidFill>
                            <a:schemeClr val="tx1"/>
                          </a:solidFill>
                          <a:effectLst/>
                        </a:rPr>
                        <a:t>Responsable</a:t>
                      </a:r>
                      <a:endParaRPr lang="es-ES" sz="1200" dirty="0">
                        <a:solidFill>
                          <a:schemeClr val="tx1"/>
                        </a:solidFill>
                        <a:effectLst/>
                        <a:latin typeface="Calibri" panose="020F0502020204030204" pitchFamily="34" charset="0"/>
                        <a:ea typeface="Calibri" panose="020F0502020204030204" pitchFamily="34" charset="0"/>
                      </a:endParaRPr>
                    </a:p>
                  </a:txBody>
                  <a:tcPr marL="5468" marR="5468" marT="5468" marB="5468" anchor="ctr"/>
                </a:tc>
                <a:tc>
                  <a:txBody>
                    <a:bodyPr/>
                    <a:lstStyle/>
                    <a:p>
                      <a:pPr algn="just">
                        <a:spcAft>
                          <a:spcPts val="0"/>
                        </a:spcAft>
                      </a:pPr>
                      <a:r>
                        <a:rPr lang="es-ES" sz="1200" dirty="0">
                          <a:effectLst/>
                        </a:rPr>
                        <a:t>Viceconsejería de Educación, Universidades e Investigación</a:t>
                      </a:r>
                      <a:endParaRPr lang="es-ES" sz="1200" dirty="0">
                        <a:effectLst/>
                        <a:latin typeface="Calibri" panose="020F0502020204030204" pitchFamily="34" charset="0"/>
                        <a:ea typeface="Calibri" panose="020F0502020204030204" pitchFamily="34" charset="0"/>
                      </a:endParaRPr>
                    </a:p>
                  </a:txBody>
                  <a:tcPr marL="5468" marR="5468" marT="5468" marB="5468" anchor="ctr"/>
                </a:tc>
                <a:extLst>
                  <a:ext uri="{0D108BD9-81ED-4DB2-BD59-A6C34878D82A}">
                    <a16:rowId xmlns:a16="http://schemas.microsoft.com/office/drawing/2014/main" val="1229262345"/>
                  </a:ext>
                </a:extLst>
              </a:tr>
              <a:tr h="402605">
                <a:tc>
                  <a:txBody>
                    <a:bodyPr/>
                    <a:lstStyle/>
                    <a:p>
                      <a:pPr algn="just">
                        <a:spcAft>
                          <a:spcPts val="0"/>
                        </a:spcAft>
                      </a:pPr>
                      <a:r>
                        <a:rPr lang="es-ES" sz="1200" dirty="0">
                          <a:solidFill>
                            <a:schemeClr val="tx1"/>
                          </a:solidFill>
                          <a:effectLst/>
                        </a:rPr>
                        <a:t>Finalidad</a:t>
                      </a:r>
                      <a:endParaRPr lang="es-ES" sz="1200" dirty="0">
                        <a:solidFill>
                          <a:schemeClr val="tx1"/>
                        </a:solidFill>
                        <a:effectLst/>
                        <a:latin typeface="Calibri" panose="020F0502020204030204" pitchFamily="34" charset="0"/>
                        <a:ea typeface="Calibri" panose="020F0502020204030204" pitchFamily="34" charset="0"/>
                      </a:endParaRPr>
                    </a:p>
                  </a:txBody>
                  <a:tcPr marL="5468" marR="5468" marT="5468" marB="5468" anchor="ctr"/>
                </a:tc>
                <a:tc>
                  <a:txBody>
                    <a:bodyPr/>
                    <a:lstStyle/>
                    <a:p>
                      <a:pPr algn="just">
                        <a:spcAft>
                          <a:spcPts val="0"/>
                        </a:spcAft>
                      </a:pPr>
                      <a:r>
                        <a:rPr lang="es-ES" sz="1200" dirty="0">
                          <a:effectLst/>
                        </a:rPr>
                        <a:t>Gestión administrativa y educativa del alumnado de centros docentes de Castilla-La Mancha, así como el uso de los recursos educativos digitales por parte de la comunidad educativa.</a:t>
                      </a:r>
                      <a:endParaRPr lang="es-ES" sz="1200" dirty="0">
                        <a:effectLst/>
                        <a:latin typeface="Calibri" panose="020F0502020204030204" pitchFamily="34" charset="0"/>
                        <a:ea typeface="Calibri" panose="020F0502020204030204" pitchFamily="34" charset="0"/>
                      </a:endParaRPr>
                    </a:p>
                  </a:txBody>
                  <a:tcPr marL="5468" marR="5468" marT="5468" marB="5468" anchor="ctr"/>
                </a:tc>
                <a:extLst>
                  <a:ext uri="{0D108BD9-81ED-4DB2-BD59-A6C34878D82A}">
                    <a16:rowId xmlns:a16="http://schemas.microsoft.com/office/drawing/2014/main" val="1817103434"/>
                  </a:ext>
                </a:extLst>
              </a:tr>
              <a:tr h="958617">
                <a:tc>
                  <a:txBody>
                    <a:bodyPr/>
                    <a:lstStyle/>
                    <a:p>
                      <a:pPr algn="just">
                        <a:spcAft>
                          <a:spcPts val="0"/>
                        </a:spcAft>
                      </a:pPr>
                      <a:r>
                        <a:rPr lang="es-ES" sz="1200" dirty="0">
                          <a:solidFill>
                            <a:schemeClr val="tx1"/>
                          </a:solidFill>
                          <a:effectLst/>
                        </a:rPr>
                        <a:t>Legitimación</a:t>
                      </a:r>
                      <a:endParaRPr lang="es-ES" sz="1200" dirty="0">
                        <a:solidFill>
                          <a:schemeClr val="tx1"/>
                        </a:solidFill>
                        <a:effectLst/>
                        <a:latin typeface="Calibri" panose="020F0502020204030204" pitchFamily="34" charset="0"/>
                        <a:ea typeface="Calibri" panose="020F0502020204030204" pitchFamily="34" charset="0"/>
                      </a:endParaRPr>
                    </a:p>
                  </a:txBody>
                  <a:tcPr marL="5468" marR="5468" marT="5468" marB="5468" anchor="ctr"/>
                </a:tc>
                <a:tc>
                  <a:txBody>
                    <a:bodyPr/>
                    <a:lstStyle/>
                    <a:p>
                      <a:pPr algn="l">
                        <a:spcAft>
                          <a:spcPts val="0"/>
                        </a:spcAft>
                      </a:pPr>
                      <a:r>
                        <a:rPr lang="es-ES" sz="1200" dirty="0">
                          <a:effectLst/>
                        </a:rPr>
                        <a:t>6.1.c) Cumplimiento de una obligación legal del Reglamento General de Protección de Datos; 6.1.e) Misión en interés público o ejercicio de poderes públicos del Reglamento General de Protección de Datos.</a:t>
                      </a:r>
                      <a:br>
                        <a:rPr lang="es-ES" sz="1200" dirty="0">
                          <a:effectLst/>
                        </a:rPr>
                      </a:br>
                      <a:r>
                        <a:rPr lang="es-ES" sz="1200" dirty="0">
                          <a:effectLst/>
                        </a:rPr>
                        <a:t>Datos de categoría especial: 9.2.g) el tratamiento es necesario por razones de un interés público esencial del Reglamento General de Protección de Datos.</a:t>
                      </a:r>
                      <a:br>
                        <a:rPr lang="es-ES" sz="1200" dirty="0">
                          <a:effectLst/>
                        </a:rPr>
                      </a:br>
                      <a:r>
                        <a:rPr lang="es-ES" sz="1200" dirty="0">
                          <a:effectLst/>
                        </a:rPr>
                        <a:t>Ley Orgánica 2/2006, de 3 de mayo, de Educación / Ley 7/2010, de 20 de julio, de Educación de Castilla-La Mancha</a:t>
                      </a:r>
                      <a:endParaRPr lang="es-ES" sz="1200" dirty="0">
                        <a:effectLst/>
                        <a:latin typeface="Calibri" panose="020F0502020204030204" pitchFamily="34" charset="0"/>
                        <a:ea typeface="Calibri" panose="020F0502020204030204" pitchFamily="34" charset="0"/>
                      </a:endParaRPr>
                    </a:p>
                  </a:txBody>
                  <a:tcPr marL="5468" marR="5468" marT="5468" marB="5468" anchor="ctr"/>
                </a:tc>
                <a:extLst>
                  <a:ext uri="{0D108BD9-81ED-4DB2-BD59-A6C34878D82A}">
                    <a16:rowId xmlns:a16="http://schemas.microsoft.com/office/drawing/2014/main" val="251842550"/>
                  </a:ext>
                </a:extLst>
              </a:tr>
              <a:tr h="161042">
                <a:tc>
                  <a:txBody>
                    <a:bodyPr/>
                    <a:lstStyle/>
                    <a:p>
                      <a:pPr algn="just">
                        <a:spcAft>
                          <a:spcPts val="0"/>
                        </a:spcAft>
                      </a:pPr>
                      <a:r>
                        <a:rPr lang="es-ES" sz="1200" dirty="0">
                          <a:solidFill>
                            <a:schemeClr val="tx1"/>
                          </a:solidFill>
                          <a:effectLst/>
                        </a:rPr>
                        <a:t>Origen de los datos</a:t>
                      </a:r>
                      <a:endParaRPr lang="es-ES" sz="1200" dirty="0">
                        <a:solidFill>
                          <a:schemeClr val="tx1"/>
                        </a:solidFill>
                        <a:effectLst/>
                        <a:latin typeface="Calibri" panose="020F0502020204030204" pitchFamily="34" charset="0"/>
                        <a:ea typeface="Calibri" panose="020F0502020204030204" pitchFamily="34" charset="0"/>
                      </a:endParaRPr>
                    </a:p>
                  </a:txBody>
                  <a:tcPr marL="5468" marR="5468" marT="5468" marB="5468" anchor="ctr"/>
                </a:tc>
                <a:tc>
                  <a:txBody>
                    <a:bodyPr/>
                    <a:lstStyle/>
                    <a:p>
                      <a:pPr algn="just">
                        <a:spcAft>
                          <a:spcPts val="0"/>
                        </a:spcAft>
                      </a:pPr>
                      <a:r>
                        <a:rPr lang="es-ES" sz="1200" dirty="0">
                          <a:effectLst/>
                        </a:rPr>
                        <a:t>La propia persona interesada o su representante legal, administraciones públicas</a:t>
                      </a:r>
                      <a:endParaRPr lang="es-ES" sz="1200" dirty="0">
                        <a:effectLst/>
                        <a:latin typeface="Calibri" panose="020F0502020204030204" pitchFamily="34" charset="0"/>
                        <a:ea typeface="Calibri" panose="020F0502020204030204" pitchFamily="34" charset="0"/>
                      </a:endParaRPr>
                    </a:p>
                  </a:txBody>
                  <a:tcPr marL="5468" marR="5468" marT="5468" marB="5468" anchor="ctr"/>
                </a:tc>
                <a:extLst>
                  <a:ext uri="{0D108BD9-81ED-4DB2-BD59-A6C34878D82A}">
                    <a16:rowId xmlns:a16="http://schemas.microsoft.com/office/drawing/2014/main" val="1810558371"/>
                  </a:ext>
                </a:extLst>
              </a:tr>
              <a:tr h="660272">
                <a:tc>
                  <a:txBody>
                    <a:bodyPr/>
                    <a:lstStyle/>
                    <a:p>
                      <a:pPr algn="just">
                        <a:spcAft>
                          <a:spcPts val="0"/>
                        </a:spcAft>
                      </a:pPr>
                      <a:r>
                        <a:rPr lang="es-ES" sz="1200" dirty="0">
                          <a:solidFill>
                            <a:schemeClr val="tx1"/>
                          </a:solidFill>
                          <a:effectLst/>
                        </a:rPr>
                        <a:t>Categoría de los datos</a:t>
                      </a:r>
                      <a:endParaRPr lang="es-ES" sz="1200" dirty="0">
                        <a:solidFill>
                          <a:schemeClr val="tx1"/>
                        </a:solidFill>
                        <a:effectLst/>
                        <a:latin typeface="Calibri" panose="020F0502020204030204" pitchFamily="34" charset="0"/>
                        <a:ea typeface="Calibri" panose="020F0502020204030204" pitchFamily="34" charset="0"/>
                      </a:endParaRPr>
                    </a:p>
                  </a:txBody>
                  <a:tcPr marL="5468" marR="5468" marT="5468" marB="5468" anchor="ctr"/>
                </a:tc>
                <a:tc>
                  <a:txBody>
                    <a:bodyPr/>
                    <a:lstStyle/>
                    <a:p>
                      <a:pPr algn="just">
                        <a:spcAft>
                          <a:spcPts val="0"/>
                        </a:spcAft>
                      </a:pPr>
                      <a:r>
                        <a:rPr lang="es-ES" sz="1200" dirty="0">
                          <a:effectLst/>
                        </a:rPr>
                        <a:t>Datos de carácter identificativo: NIF/DNI, nombre y apellidos, dirección, teléfono, firma, firma electrónica, correo electrónico; imagen/voz. Datos especialmente protegidos: Salud. Datos de infracciones administrativas. Otros datos tipificados: Características personales; académicos y profesionales; detalles del empleo; económicos, financieros y de seguros.</a:t>
                      </a:r>
                      <a:endParaRPr lang="es-ES" sz="1200" dirty="0">
                        <a:effectLst/>
                        <a:latin typeface="Calibri" panose="020F0502020204030204" pitchFamily="34" charset="0"/>
                        <a:ea typeface="Calibri" panose="020F0502020204030204" pitchFamily="34" charset="0"/>
                      </a:endParaRPr>
                    </a:p>
                  </a:txBody>
                  <a:tcPr marL="5468" marR="5468" marT="5468" marB="5468" anchor="ctr"/>
                </a:tc>
                <a:extLst>
                  <a:ext uri="{0D108BD9-81ED-4DB2-BD59-A6C34878D82A}">
                    <a16:rowId xmlns:a16="http://schemas.microsoft.com/office/drawing/2014/main" val="2107530225"/>
                  </a:ext>
                </a:extLst>
              </a:tr>
              <a:tr h="161042">
                <a:tc>
                  <a:txBody>
                    <a:bodyPr/>
                    <a:lstStyle/>
                    <a:p>
                      <a:pPr algn="just">
                        <a:spcAft>
                          <a:spcPts val="0"/>
                        </a:spcAft>
                      </a:pPr>
                      <a:r>
                        <a:rPr lang="es-ES" sz="1200" dirty="0">
                          <a:solidFill>
                            <a:schemeClr val="tx1"/>
                          </a:solidFill>
                          <a:effectLst/>
                        </a:rPr>
                        <a:t>Destinatarios</a:t>
                      </a:r>
                      <a:endParaRPr lang="es-ES" sz="1200" dirty="0">
                        <a:solidFill>
                          <a:schemeClr val="tx1"/>
                        </a:solidFill>
                        <a:effectLst/>
                        <a:latin typeface="Calibri" panose="020F0502020204030204" pitchFamily="34" charset="0"/>
                        <a:ea typeface="Calibri" panose="020F0502020204030204" pitchFamily="34" charset="0"/>
                      </a:endParaRPr>
                    </a:p>
                  </a:txBody>
                  <a:tcPr marL="5468" marR="5468" marT="5468" marB="5468" anchor="ctr"/>
                </a:tc>
                <a:tc>
                  <a:txBody>
                    <a:bodyPr/>
                    <a:lstStyle/>
                    <a:p>
                      <a:pPr algn="just">
                        <a:spcAft>
                          <a:spcPts val="0"/>
                        </a:spcAft>
                      </a:pPr>
                      <a:r>
                        <a:rPr lang="es-ES" sz="1200" dirty="0">
                          <a:effectLst/>
                        </a:rPr>
                        <a:t>Existe cesión de datos</a:t>
                      </a:r>
                      <a:endParaRPr lang="es-ES" sz="1200" dirty="0">
                        <a:effectLst/>
                        <a:latin typeface="Calibri" panose="020F0502020204030204" pitchFamily="34" charset="0"/>
                        <a:ea typeface="Calibri" panose="020F0502020204030204" pitchFamily="34" charset="0"/>
                      </a:endParaRPr>
                    </a:p>
                  </a:txBody>
                  <a:tcPr marL="5468" marR="5468" marT="5468" marB="5468" anchor="ctr"/>
                </a:tc>
                <a:extLst>
                  <a:ext uri="{0D108BD9-81ED-4DB2-BD59-A6C34878D82A}">
                    <a16:rowId xmlns:a16="http://schemas.microsoft.com/office/drawing/2014/main" val="818052143"/>
                  </a:ext>
                </a:extLst>
              </a:tr>
              <a:tr h="285393">
                <a:tc>
                  <a:txBody>
                    <a:bodyPr/>
                    <a:lstStyle/>
                    <a:p>
                      <a:pPr algn="just">
                        <a:spcAft>
                          <a:spcPts val="0"/>
                        </a:spcAft>
                      </a:pPr>
                      <a:r>
                        <a:rPr lang="es-ES" sz="1200" dirty="0">
                          <a:solidFill>
                            <a:schemeClr val="tx1"/>
                          </a:solidFill>
                          <a:effectLst/>
                        </a:rPr>
                        <a:t>Derechos</a:t>
                      </a:r>
                      <a:endParaRPr lang="es-ES" sz="1200" dirty="0">
                        <a:solidFill>
                          <a:schemeClr val="tx1"/>
                        </a:solidFill>
                        <a:effectLst/>
                        <a:latin typeface="Calibri" panose="020F0502020204030204" pitchFamily="34" charset="0"/>
                        <a:ea typeface="Calibri" panose="020F0502020204030204" pitchFamily="34" charset="0"/>
                      </a:endParaRPr>
                    </a:p>
                  </a:txBody>
                  <a:tcPr marL="5468" marR="5468" marT="5468" marB="5468" anchor="ctr"/>
                </a:tc>
                <a:tc>
                  <a:txBody>
                    <a:bodyPr/>
                    <a:lstStyle/>
                    <a:p>
                      <a:pPr algn="just">
                        <a:spcAft>
                          <a:spcPts val="0"/>
                        </a:spcAft>
                      </a:pPr>
                      <a:r>
                        <a:rPr lang="es-ES" sz="1200" dirty="0">
                          <a:effectLst/>
                        </a:rPr>
                        <a:t>Puede ejercer los derechos de acceso, rectificación o supresión de sus datos, así como otros derechos, tal y como se explica en la información adicional.</a:t>
                      </a:r>
                      <a:endParaRPr lang="es-ES" sz="1200" dirty="0">
                        <a:effectLst/>
                        <a:latin typeface="Calibri" panose="020F0502020204030204" pitchFamily="34" charset="0"/>
                        <a:ea typeface="Calibri" panose="020F0502020204030204" pitchFamily="34" charset="0"/>
                      </a:endParaRPr>
                    </a:p>
                  </a:txBody>
                  <a:tcPr marL="5468" marR="5468" marT="5468" marB="5468" anchor="ctr"/>
                </a:tc>
                <a:extLst>
                  <a:ext uri="{0D108BD9-81ED-4DB2-BD59-A6C34878D82A}">
                    <a16:rowId xmlns:a16="http://schemas.microsoft.com/office/drawing/2014/main" val="63584338"/>
                  </a:ext>
                </a:extLst>
              </a:tr>
              <a:tr h="273772">
                <a:tc>
                  <a:txBody>
                    <a:bodyPr/>
                    <a:lstStyle/>
                    <a:p>
                      <a:pPr algn="just">
                        <a:spcAft>
                          <a:spcPts val="0"/>
                        </a:spcAft>
                      </a:pPr>
                      <a:r>
                        <a:rPr lang="es-ES" sz="1200" dirty="0">
                          <a:solidFill>
                            <a:schemeClr val="tx1"/>
                          </a:solidFill>
                          <a:effectLst/>
                        </a:rPr>
                        <a:t>Información adicional</a:t>
                      </a:r>
                      <a:endParaRPr lang="es-ES" sz="1200" dirty="0">
                        <a:solidFill>
                          <a:schemeClr val="tx1"/>
                        </a:solidFill>
                        <a:effectLst/>
                        <a:latin typeface="Calibri" panose="020F0502020204030204" pitchFamily="34" charset="0"/>
                        <a:ea typeface="Calibri" panose="020F0502020204030204" pitchFamily="34" charset="0"/>
                      </a:endParaRPr>
                    </a:p>
                  </a:txBody>
                  <a:tcPr marL="5468" marR="5468" marT="5468" marB="5468" anchor="ctr"/>
                </a:tc>
                <a:tc>
                  <a:txBody>
                    <a:bodyPr/>
                    <a:lstStyle/>
                    <a:p>
                      <a:pPr algn="just">
                        <a:spcAft>
                          <a:spcPts val="0"/>
                        </a:spcAft>
                      </a:pPr>
                      <a:r>
                        <a:rPr lang="es-ES" sz="1200" dirty="0">
                          <a:effectLst/>
                        </a:rPr>
                        <a:t>Disponible en la dirección electrónica: </a:t>
                      </a:r>
                      <a:r>
                        <a:rPr lang="es-ES" sz="1200" b="1" u="none" strike="noStrike" dirty="0">
                          <a:solidFill>
                            <a:srgbClr val="002060"/>
                          </a:solidFill>
                          <a:effectLst/>
                          <a:hlinkClick r:id="rId3">
                            <a:extLst>
                              <a:ext uri="{A12FA001-AC4F-418D-AE19-62706E023703}">
                                <ahyp:hlinkClr xmlns:ahyp="http://schemas.microsoft.com/office/drawing/2018/hyperlinkcolor" val="tx"/>
                              </a:ext>
                            </a:extLst>
                          </a:hlinkClick>
                        </a:rPr>
                        <a:t>https://rat.castillalamancha.es/info/0372</a:t>
                      </a:r>
                      <a:endParaRPr lang="es-ES" sz="1200" b="1" dirty="0">
                        <a:solidFill>
                          <a:srgbClr val="002060"/>
                        </a:solidFill>
                        <a:effectLst/>
                        <a:latin typeface="Calibri" panose="020F0502020204030204" pitchFamily="34" charset="0"/>
                        <a:ea typeface="Calibri" panose="020F0502020204030204" pitchFamily="34" charset="0"/>
                      </a:endParaRPr>
                    </a:p>
                  </a:txBody>
                  <a:tcPr marL="5468" marR="5468" marT="5468" marB="5468" anchor="ctr"/>
                </a:tc>
                <a:extLst>
                  <a:ext uri="{0D108BD9-81ED-4DB2-BD59-A6C34878D82A}">
                    <a16:rowId xmlns:a16="http://schemas.microsoft.com/office/drawing/2014/main" val="3185674084"/>
                  </a:ext>
                </a:extLst>
              </a:tr>
            </a:tbl>
          </a:graphicData>
        </a:graphic>
      </p:graphicFrame>
    </p:spTree>
    <p:extLst>
      <p:ext uri="{BB962C8B-B14F-4D97-AF65-F5344CB8AC3E}">
        <p14:creationId xmlns:p14="http://schemas.microsoft.com/office/powerpoint/2010/main" val="3773574435"/>
      </p:ext>
    </p:extLst>
  </p:cSld>
  <p:clrMapOvr>
    <a:masterClrMapping/>
  </p:clrMapOvr>
  <p:transition spd="slow">
    <p:pull dir="lu"/>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1"/>
            <a:ext cx="9143997"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6086479"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86474" y="-1"/>
            <a:ext cx="3057523"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512" y="-1"/>
            <a:ext cx="8799485"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ángulo 2">
            <a:extLst>
              <a:ext uri="{FF2B5EF4-FFF2-40B4-BE49-F238E27FC236}">
                <a16:creationId xmlns:a16="http://schemas.microsoft.com/office/drawing/2014/main" id="{17776AEB-16A5-4420-948A-A2169A972D81}"/>
              </a:ext>
            </a:extLst>
          </p:cNvPr>
          <p:cNvSpPr/>
          <p:nvPr/>
        </p:nvSpPr>
        <p:spPr>
          <a:xfrm>
            <a:off x="1028699" y="294538"/>
            <a:ext cx="7421963" cy="1033669"/>
          </a:xfrm>
          <a:prstGeom prst="rect">
            <a:avLst/>
          </a:prstGeom>
        </p:spPr>
        <p:txBody>
          <a:bodyPr vert="horz" lIns="91440" tIns="45720" rIns="91440" bIns="45720" rtlCol="0" anchor="ctr">
            <a:normAutofit/>
          </a:bodyPr>
          <a:lstStyle/>
          <a:p>
            <a:pPr defTabSz="914400">
              <a:lnSpc>
                <a:spcPct val="90000"/>
              </a:lnSpc>
              <a:spcBef>
                <a:spcPct val="0"/>
              </a:spcBef>
              <a:spcAft>
                <a:spcPts val="600"/>
              </a:spcAft>
            </a:pPr>
            <a:r>
              <a:rPr lang="en-US" altLang="es-ES" sz="3500" b="1" kern="1200" dirty="0">
                <a:solidFill>
                  <a:srgbClr val="FFFFFF"/>
                </a:solidFill>
                <a:latin typeface="+mj-lt"/>
                <a:ea typeface="+mj-ea"/>
                <a:cs typeface="+mj-cs"/>
              </a:rPr>
              <a:t>NORMATIVA</a:t>
            </a:r>
          </a:p>
        </p:txBody>
      </p:sp>
      <p:sp>
        <p:nvSpPr>
          <p:cNvPr id="4" name="Rectangle 5">
            <a:extLst>
              <a:ext uri="{FF2B5EF4-FFF2-40B4-BE49-F238E27FC236}">
                <a16:creationId xmlns:a16="http://schemas.microsoft.com/office/drawing/2014/main" id="{B56FC736-E466-43D8-BC33-85D12853C48B}"/>
              </a:ext>
            </a:extLst>
          </p:cNvPr>
          <p:cNvSpPr>
            <a:spLocks noChangeArrowheads="1"/>
          </p:cNvSpPr>
          <p:nvPr/>
        </p:nvSpPr>
        <p:spPr bwMode="auto">
          <a:xfrm>
            <a:off x="344513" y="1772070"/>
            <a:ext cx="8799484" cy="491129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fontScale="25000" lnSpcReduction="20000"/>
          </a:bodyPr>
          <a:lstStyle/>
          <a:p>
            <a:pPr indent="-228600" defTabSz="914400">
              <a:lnSpc>
                <a:spcPct val="90000"/>
              </a:lnSpc>
              <a:spcAft>
                <a:spcPts val="600"/>
              </a:spcAft>
              <a:buClr>
                <a:srgbClr val="002060"/>
              </a:buClr>
              <a:buFont typeface="Arial" panose="020B0604020202020204" pitchFamily="34" charset="0"/>
              <a:buChar char="•"/>
              <a:defRPr/>
            </a:pPr>
            <a:endParaRPr lang="en-US" altLang="es-ES" sz="7400" b="1" dirty="0"/>
          </a:p>
          <a:p>
            <a:pPr marL="285750" indent="-228600" defTabSz="914400">
              <a:lnSpc>
                <a:spcPct val="90000"/>
              </a:lnSpc>
              <a:spcAft>
                <a:spcPts val="600"/>
              </a:spcAft>
              <a:buClr>
                <a:srgbClr val="002060"/>
              </a:buClr>
              <a:buFont typeface="Arial" panose="020B0604020202020204" pitchFamily="34" charset="0"/>
              <a:buChar char="•"/>
              <a:defRPr/>
            </a:pPr>
            <a:r>
              <a:rPr lang="en-US" altLang="es-ES" sz="7400" b="1" dirty="0"/>
              <a:t>Decreto 126/2021, de 28 de diciembre </a:t>
            </a:r>
            <a:r>
              <a:rPr lang="en-US" altLang="es-ES" sz="7400" dirty="0"/>
              <a:t>(DOCM de 10 de enero de 2022). </a:t>
            </a:r>
          </a:p>
          <a:p>
            <a:pPr marL="57150" defTabSz="914400">
              <a:lnSpc>
                <a:spcPct val="90000"/>
              </a:lnSpc>
              <a:spcAft>
                <a:spcPts val="600"/>
              </a:spcAft>
              <a:buClr>
                <a:srgbClr val="002060"/>
              </a:buClr>
              <a:defRPr/>
            </a:pPr>
            <a:endParaRPr lang="en-US" altLang="es-ES" sz="7400" dirty="0"/>
          </a:p>
          <a:p>
            <a:pPr marL="285750" indent="-228600" defTabSz="914400">
              <a:lnSpc>
                <a:spcPct val="90000"/>
              </a:lnSpc>
              <a:spcAft>
                <a:spcPts val="600"/>
              </a:spcAft>
              <a:buClr>
                <a:srgbClr val="002060"/>
              </a:buClr>
              <a:buFont typeface="Arial" panose="020B0604020202020204" pitchFamily="34" charset="0"/>
              <a:buChar char="•"/>
              <a:defRPr/>
            </a:pPr>
            <a:r>
              <a:rPr lang="en-US" altLang="es-ES" sz="7400" b="1" dirty="0"/>
              <a:t>Orden 12/2022, de 18 de enero </a:t>
            </a:r>
            <a:r>
              <a:rPr lang="en-US" altLang="es-ES" sz="7400" dirty="0"/>
              <a:t>(DOCM de 24 de enero). </a:t>
            </a:r>
          </a:p>
          <a:p>
            <a:pPr marL="57150" defTabSz="914400">
              <a:lnSpc>
                <a:spcPct val="90000"/>
              </a:lnSpc>
              <a:spcAft>
                <a:spcPts val="600"/>
              </a:spcAft>
              <a:buClr>
                <a:srgbClr val="002060"/>
              </a:buClr>
              <a:defRPr/>
            </a:pPr>
            <a:endParaRPr lang="en-US" altLang="es-ES" sz="7400" dirty="0"/>
          </a:p>
          <a:p>
            <a:pPr marL="285750" indent="-228600" defTabSz="914400">
              <a:lnSpc>
                <a:spcPct val="90000"/>
              </a:lnSpc>
              <a:spcAft>
                <a:spcPts val="600"/>
              </a:spcAft>
              <a:buClr>
                <a:srgbClr val="002060"/>
              </a:buClr>
              <a:buFont typeface="Arial" panose="020B0604020202020204" pitchFamily="34" charset="0"/>
              <a:buChar char="•"/>
              <a:defRPr/>
            </a:pPr>
            <a:r>
              <a:rPr lang="en-US" altLang="es-ES" sz="7400" b="1" dirty="0"/>
              <a:t>Orden 6/2024 de modificación de la Orden 12/2022</a:t>
            </a:r>
            <a:r>
              <a:rPr lang="en-US" altLang="es-ES" sz="7400" dirty="0"/>
              <a:t> </a:t>
            </a:r>
          </a:p>
          <a:p>
            <a:pPr marL="57150" defTabSz="914400">
              <a:lnSpc>
                <a:spcPct val="90000"/>
              </a:lnSpc>
              <a:spcAft>
                <a:spcPts val="600"/>
              </a:spcAft>
              <a:buClr>
                <a:srgbClr val="002060"/>
              </a:buClr>
              <a:defRPr/>
            </a:pPr>
            <a:endParaRPr lang="en-US" altLang="es-ES" sz="7400" dirty="0"/>
          </a:p>
          <a:p>
            <a:pPr marL="285750" indent="-228600" defTabSz="914400">
              <a:lnSpc>
                <a:spcPct val="90000"/>
              </a:lnSpc>
              <a:spcAft>
                <a:spcPts val="600"/>
              </a:spcAft>
              <a:buClr>
                <a:srgbClr val="002060"/>
              </a:buClr>
              <a:buFont typeface="Arial" panose="020B0604020202020204" pitchFamily="34" charset="0"/>
              <a:buChar char="•"/>
              <a:defRPr/>
            </a:pPr>
            <a:r>
              <a:rPr lang="en-US" altLang="es-ES" sz="7400" b="1" dirty="0"/>
              <a:t>Resolución</a:t>
            </a:r>
            <a:r>
              <a:rPr lang="en-US" altLang="es-ES" sz="7400" dirty="0"/>
              <a:t> </a:t>
            </a:r>
            <a:r>
              <a:rPr lang="en-US" altLang="es-ES" sz="7400" b="1" dirty="0"/>
              <a:t>de la DG de Innovación y Centros, </a:t>
            </a:r>
            <a:r>
              <a:rPr lang="en-US" altLang="es-ES" sz="7400" dirty="0"/>
              <a:t>por la que se publica la convocatoria de admisión de alumnado para el curso 2025/26.	</a:t>
            </a:r>
            <a:endParaRPr lang="en-US" altLang="es-ES" sz="7400" b="1" dirty="0"/>
          </a:p>
          <a:p>
            <a:pPr algn="ctr" defTabSz="914400">
              <a:lnSpc>
                <a:spcPct val="90000"/>
              </a:lnSpc>
              <a:spcAft>
                <a:spcPts val="600"/>
              </a:spcAft>
              <a:buClr>
                <a:srgbClr val="002060"/>
              </a:buClr>
              <a:defRPr/>
            </a:pPr>
            <a:r>
              <a:rPr lang="en-US" altLang="es-ES" sz="7400" b="1" dirty="0"/>
              <a:t>	</a:t>
            </a:r>
            <a:r>
              <a:rPr lang="en-US" altLang="es-ES" sz="6400" b="1" u="sng" dirty="0"/>
              <a:t>Calendario de admisión, procesos y documentos a aportar en los criterios de baremo</a:t>
            </a:r>
            <a:r>
              <a:rPr lang="en-US" altLang="es-ES" sz="6400" b="1" dirty="0"/>
              <a:t>.</a:t>
            </a:r>
          </a:p>
          <a:p>
            <a:pPr indent="-228600" defTabSz="914400">
              <a:lnSpc>
                <a:spcPct val="90000"/>
              </a:lnSpc>
              <a:spcAft>
                <a:spcPts val="600"/>
              </a:spcAft>
              <a:buClr>
                <a:srgbClr val="002060"/>
              </a:buClr>
              <a:buFont typeface="Arial" panose="020B0604020202020204" pitchFamily="34" charset="0"/>
              <a:buChar char="•"/>
              <a:defRPr/>
            </a:pPr>
            <a:endParaRPr lang="en-US" altLang="es-ES" sz="7400" dirty="0">
              <a:highlight>
                <a:srgbClr val="FFFF00"/>
              </a:highlight>
            </a:endParaRPr>
          </a:p>
          <a:p>
            <a:pPr marL="342900" indent="-228600" defTabSz="914400">
              <a:lnSpc>
                <a:spcPct val="90000"/>
              </a:lnSpc>
              <a:spcAft>
                <a:spcPts val="600"/>
              </a:spcAft>
              <a:buClr>
                <a:srgbClr val="002060"/>
              </a:buClr>
              <a:buFont typeface="Arial" panose="020B0604020202020204" pitchFamily="34" charset="0"/>
              <a:buChar char="•"/>
              <a:defRPr/>
            </a:pPr>
            <a:r>
              <a:rPr lang="en-US" altLang="es-ES" sz="7400" b="1" dirty="0"/>
              <a:t>Resoluciones Provinciales </a:t>
            </a:r>
            <a:r>
              <a:rPr lang="en-US" altLang="es-ES" sz="7400" dirty="0"/>
              <a:t>de cada Delegación.</a:t>
            </a:r>
          </a:p>
          <a:p>
            <a:pPr algn="ctr" defTabSz="914400">
              <a:lnSpc>
                <a:spcPct val="90000"/>
              </a:lnSpc>
              <a:spcAft>
                <a:spcPts val="600"/>
              </a:spcAft>
              <a:buClr>
                <a:srgbClr val="002060"/>
              </a:buClr>
              <a:defRPr/>
            </a:pPr>
            <a:r>
              <a:rPr lang="en-US" altLang="es-ES" sz="6400" b="1" u="sng" dirty="0"/>
              <a:t>Áreas de influencia</a:t>
            </a:r>
            <a:r>
              <a:rPr lang="en-US" altLang="es-ES" sz="6400" u="sng" dirty="0"/>
              <a:t>, </a:t>
            </a:r>
            <a:r>
              <a:rPr lang="en-US" altLang="es-ES" sz="6400" b="1" u="sng" dirty="0"/>
              <a:t>centros adscritos</a:t>
            </a:r>
            <a:r>
              <a:rPr lang="en-US" altLang="es-ES" sz="6400" u="sng" dirty="0"/>
              <a:t> y </a:t>
            </a:r>
            <a:r>
              <a:rPr lang="en-US" altLang="es-ES" sz="6400" b="1" u="sng" dirty="0"/>
              <a:t>vacantes provisionales</a:t>
            </a:r>
            <a:r>
              <a:rPr lang="en-US" altLang="es-ES" sz="6400" b="1" dirty="0"/>
              <a:t>. </a:t>
            </a:r>
          </a:p>
          <a:p>
            <a:pPr defTabSz="914400">
              <a:lnSpc>
                <a:spcPct val="90000"/>
              </a:lnSpc>
              <a:spcAft>
                <a:spcPts val="600"/>
              </a:spcAft>
              <a:buClr>
                <a:srgbClr val="002060"/>
              </a:buClr>
              <a:defRPr/>
            </a:pPr>
            <a:endParaRPr lang="en-US" altLang="es-ES" sz="7400" b="1" dirty="0"/>
          </a:p>
          <a:p>
            <a:pPr defTabSz="914400">
              <a:lnSpc>
                <a:spcPct val="90000"/>
              </a:lnSpc>
              <a:spcAft>
                <a:spcPts val="600"/>
              </a:spcAft>
              <a:buClr>
                <a:srgbClr val="002060"/>
              </a:buClr>
              <a:defRPr/>
            </a:pPr>
            <a:r>
              <a:rPr lang="en-US" altLang="es-ES" sz="7400" b="1" dirty="0"/>
              <a:t>Toda la información del proceso:</a:t>
            </a:r>
            <a:endParaRPr lang="en-US" altLang="es-ES" sz="7400" b="1" dirty="0">
              <a:highlight>
                <a:srgbClr val="FFFF00"/>
              </a:highlight>
            </a:endParaRPr>
          </a:p>
          <a:p>
            <a:pPr defTabSz="914400">
              <a:lnSpc>
                <a:spcPct val="90000"/>
              </a:lnSpc>
              <a:spcAft>
                <a:spcPts val="600"/>
              </a:spcAft>
              <a:buClr>
                <a:srgbClr val="002060"/>
              </a:buClr>
              <a:defRPr/>
            </a:pPr>
            <a:endParaRPr lang="en-US" altLang="es-ES" sz="7400" b="1" dirty="0"/>
          </a:p>
          <a:p>
            <a:pPr algn="ctr" defTabSz="914400">
              <a:lnSpc>
                <a:spcPct val="90000"/>
              </a:lnSpc>
              <a:spcAft>
                <a:spcPts val="600"/>
              </a:spcAft>
              <a:buClr>
                <a:srgbClr val="002060"/>
              </a:buClr>
              <a:defRPr/>
            </a:pPr>
            <a:r>
              <a:rPr lang="en-US" altLang="es-ES" sz="7400" b="1" dirty="0">
                <a:highlight>
                  <a:srgbClr val="FFFF00"/>
                </a:highlight>
              </a:rPr>
              <a:t>Portal de Educación: educa.jccm.es</a:t>
            </a:r>
          </a:p>
          <a:p>
            <a:pPr marL="285750" indent="-228600" defTabSz="914400">
              <a:lnSpc>
                <a:spcPct val="90000"/>
              </a:lnSpc>
              <a:spcAft>
                <a:spcPts val="600"/>
              </a:spcAft>
              <a:buClr>
                <a:srgbClr val="002060"/>
              </a:buClr>
              <a:buFont typeface="Arial" panose="020B0604020202020204" pitchFamily="34" charset="0"/>
              <a:buChar char="•"/>
              <a:defRPr/>
            </a:pPr>
            <a:endParaRPr lang="en-US" altLang="es-ES" sz="7400" dirty="0">
              <a:highlight>
                <a:srgbClr val="FFFF00"/>
              </a:highlight>
            </a:endParaRPr>
          </a:p>
          <a:p>
            <a:pPr marL="285750" indent="-228600" defTabSz="914400">
              <a:lnSpc>
                <a:spcPct val="90000"/>
              </a:lnSpc>
              <a:spcAft>
                <a:spcPts val="600"/>
              </a:spcAft>
              <a:buClr>
                <a:srgbClr val="002060"/>
              </a:buClr>
              <a:buFont typeface="Arial" panose="020B0604020202020204" pitchFamily="34" charset="0"/>
              <a:buChar char="•"/>
              <a:defRPr/>
            </a:pPr>
            <a:endParaRPr lang="en-US" altLang="es-ES" sz="1300" b="1" dirty="0"/>
          </a:p>
          <a:p>
            <a:pPr marL="285750" indent="-228600" defTabSz="914400" fontAlgn="auto">
              <a:lnSpc>
                <a:spcPct val="90000"/>
              </a:lnSpc>
              <a:spcBef>
                <a:spcPts val="0"/>
              </a:spcBef>
              <a:spcAft>
                <a:spcPts val="600"/>
              </a:spcAft>
              <a:buClr>
                <a:srgbClr val="002060"/>
              </a:buClr>
              <a:buFont typeface="Arial" panose="020B0604020202020204" pitchFamily="34" charset="0"/>
              <a:buChar char="•"/>
              <a:defRPr/>
            </a:pPr>
            <a:endParaRPr lang="en-US" altLang="es-ES" sz="1300" b="1" dirty="0"/>
          </a:p>
        </p:txBody>
      </p:sp>
      <p:pic>
        <p:nvPicPr>
          <p:cNvPr id="2" name="Imagen 1" descr="Interfaz de usuario gráfica&#10;&#10;Descripción generada automáticamente">
            <a:extLst>
              <a:ext uri="{FF2B5EF4-FFF2-40B4-BE49-F238E27FC236}">
                <a16:creationId xmlns:a16="http://schemas.microsoft.com/office/drawing/2014/main" id="{37432A6D-9BE5-D819-3E84-60C01A459EF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5009" y="174638"/>
            <a:ext cx="756592" cy="1059267"/>
          </a:xfrm>
          <a:prstGeom prst="rect">
            <a:avLst/>
          </a:prstGeom>
        </p:spPr>
      </p:pic>
    </p:spTree>
    <p:extLst>
      <p:ext uri="{BB962C8B-B14F-4D97-AF65-F5344CB8AC3E}">
        <p14:creationId xmlns:p14="http://schemas.microsoft.com/office/powerpoint/2010/main" val="1937252"/>
      </p:ext>
    </p:extLst>
  </p:cSld>
  <p:clrMapOvr>
    <a:masterClrMapping/>
  </p:clrMapOvr>
  <p:transition spd="slow">
    <p:pull dir="lu"/>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F0C3E829-92D2-FD70-BC15-95EA425C35DC}"/>
            </a:ext>
          </a:extLst>
        </p:cNvPr>
        <p:cNvGrpSpPr/>
        <p:nvPr/>
      </p:nvGrpSpPr>
      <p:grpSpPr>
        <a:xfrm>
          <a:off x="0" y="0"/>
          <a:ext cx="0" cy="0"/>
          <a:chOff x="0" y="0"/>
          <a:chExt cx="0" cy="0"/>
        </a:xfrm>
      </p:grpSpPr>
      <p:sp useBgFill="1">
        <p:nvSpPr>
          <p:cNvPr id="32776" name="Rectangle 32775">
            <a:extLst>
              <a:ext uri="{FF2B5EF4-FFF2-40B4-BE49-F238E27FC236}">
                <a16:creationId xmlns:a16="http://schemas.microsoft.com/office/drawing/2014/main" id="{59AA1897-3D56-A764-99E8-16F8E042E6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2F2F2"/>
              </a:solidFill>
              <a:effectLst/>
              <a:uLnTx/>
              <a:uFillTx/>
              <a:latin typeface="Calibri" panose="020F0502020204030204"/>
              <a:ea typeface="+mn-ea"/>
              <a:cs typeface="+mn-cs"/>
            </a:endParaRPr>
          </a:p>
        </p:txBody>
      </p:sp>
      <p:sp>
        <p:nvSpPr>
          <p:cNvPr id="32778" name="Rectangle 32777">
            <a:extLst>
              <a:ext uri="{FF2B5EF4-FFF2-40B4-BE49-F238E27FC236}">
                <a16:creationId xmlns:a16="http://schemas.microsoft.com/office/drawing/2014/main" id="{86A8FB1F-9AAC-C4DC-B093-4EBB5A4960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1"/>
            <a:ext cx="9143997"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2F2F2"/>
              </a:solidFill>
              <a:effectLst/>
              <a:uLnTx/>
              <a:uFillTx/>
              <a:latin typeface="Calibri" panose="020F0502020204030204"/>
              <a:ea typeface="+mn-ea"/>
              <a:cs typeface="+mn-cs"/>
            </a:endParaRPr>
          </a:p>
        </p:txBody>
      </p:sp>
      <p:sp>
        <p:nvSpPr>
          <p:cNvPr id="32780" name="Rectangle 32779">
            <a:extLst>
              <a:ext uri="{FF2B5EF4-FFF2-40B4-BE49-F238E27FC236}">
                <a16:creationId xmlns:a16="http://schemas.microsoft.com/office/drawing/2014/main" id="{E9AD5971-9E4D-83D6-4E35-B645CE4B86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6086479"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2F2F2"/>
              </a:solidFill>
              <a:effectLst/>
              <a:uLnTx/>
              <a:uFillTx/>
              <a:latin typeface="Calibri" panose="020F0502020204030204"/>
              <a:ea typeface="+mn-ea"/>
              <a:cs typeface="+mn-cs"/>
            </a:endParaRPr>
          </a:p>
        </p:txBody>
      </p:sp>
      <p:sp>
        <p:nvSpPr>
          <p:cNvPr id="32782" name="Rectangle 32781">
            <a:extLst>
              <a:ext uri="{FF2B5EF4-FFF2-40B4-BE49-F238E27FC236}">
                <a16:creationId xmlns:a16="http://schemas.microsoft.com/office/drawing/2014/main" id="{056E1B76-12E4-CE7C-3FB1-FDC3F2888C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86474" y="-1"/>
            <a:ext cx="3057523"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2F2F2"/>
              </a:solidFill>
              <a:effectLst/>
              <a:uLnTx/>
              <a:uFillTx/>
              <a:latin typeface="Calibri" panose="020F0502020204030204"/>
              <a:ea typeface="+mn-ea"/>
              <a:cs typeface="+mn-cs"/>
            </a:endParaRPr>
          </a:p>
        </p:txBody>
      </p:sp>
      <p:sp>
        <p:nvSpPr>
          <p:cNvPr id="32784" name="Rectangle 32783">
            <a:extLst>
              <a:ext uri="{FF2B5EF4-FFF2-40B4-BE49-F238E27FC236}">
                <a16:creationId xmlns:a16="http://schemas.microsoft.com/office/drawing/2014/main" id="{29083691-3FC6-9AB6-7A67-88DF2B2F2C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512" y="-1"/>
            <a:ext cx="8799485"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2F2F2"/>
              </a:solidFill>
              <a:effectLst/>
              <a:uLnTx/>
              <a:uFillTx/>
              <a:latin typeface="Calibri" panose="020F0502020204030204"/>
              <a:ea typeface="+mn-ea"/>
              <a:cs typeface="+mn-cs"/>
            </a:endParaRPr>
          </a:p>
        </p:txBody>
      </p:sp>
      <p:sp>
        <p:nvSpPr>
          <p:cNvPr id="5" name="Título 4">
            <a:extLst>
              <a:ext uri="{FF2B5EF4-FFF2-40B4-BE49-F238E27FC236}">
                <a16:creationId xmlns:a16="http://schemas.microsoft.com/office/drawing/2014/main" id="{8BFFA7B2-874C-C0B8-A06A-292E52A71BEC}"/>
              </a:ext>
            </a:extLst>
          </p:cNvPr>
          <p:cNvSpPr>
            <a:spLocks noGrp="1"/>
          </p:cNvSpPr>
          <p:nvPr>
            <p:ph type="title"/>
          </p:nvPr>
        </p:nvSpPr>
        <p:spPr>
          <a:xfrm>
            <a:off x="984548" y="17118"/>
            <a:ext cx="7421963" cy="1033669"/>
          </a:xfrm>
        </p:spPr>
        <p:txBody>
          <a:bodyPr>
            <a:normAutofit/>
          </a:bodyPr>
          <a:lstStyle/>
          <a:p>
            <a:r>
              <a:rPr lang="es-ES" sz="3200" b="1" cap="none" dirty="0">
                <a:ln>
                  <a:noFill/>
                </a:ln>
                <a:solidFill>
                  <a:srgbClr val="FFFFFF"/>
                </a:solidFill>
                <a:cs typeface="Arial" panose="020B0604020202020204" pitchFamily="34" charset="0"/>
              </a:rPr>
              <a:t>VACANTES RESULTANTES</a:t>
            </a:r>
            <a:endParaRPr lang="es-ES" sz="3200" dirty="0">
              <a:solidFill>
                <a:srgbClr val="FFFFFF"/>
              </a:solidFill>
              <a:cs typeface="Arial" panose="020B0604020202020204" pitchFamily="34" charset="0"/>
            </a:endParaRPr>
          </a:p>
        </p:txBody>
      </p:sp>
      <p:pic>
        <p:nvPicPr>
          <p:cNvPr id="2" name="Imagen 1" descr="Interfaz de usuario gráfica&#10;&#10;Descripción generada automáticamente">
            <a:extLst>
              <a:ext uri="{FF2B5EF4-FFF2-40B4-BE49-F238E27FC236}">
                <a16:creationId xmlns:a16="http://schemas.microsoft.com/office/drawing/2014/main" id="{D2C268D5-2A6A-092D-6D10-88A7119F727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1312055">
            <a:off x="215009" y="174639"/>
            <a:ext cx="575758" cy="806090"/>
          </a:xfrm>
          <a:prstGeom prst="rect">
            <a:avLst/>
          </a:prstGeom>
        </p:spPr>
      </p:pic>
      <p:sp>
        <p:nvSpPr>
          <p:cNvPr id="7" name="CuadroTexto 6">
            <a:extLst>
              <a:ext uri="{FF2B5EF4-FFF2-40B4-BE49-F238E27FC236}">
                <a16:creationId xmlns:a16="http://schemas.microsoft.com/office/drawing/2014/main" id="{0D90C7A8-FC6A-CB7C-0EE2-7FAC87BE4BCC}"/>
              </a:ext>
            </a:extLst>
          </p:cNvPr>
          <p:cNvSpPr txBox="1"/>
          <p:nvPr/>
        </p:nvSpPr>
        <p:spPr>
          <a:xfrm>
            <a:off x="5054973" y="1094398"/>
            <a:ext cx="3885646" cy="369332"/>
          </a:xfrm>
          <a:prstGeom prst="rect">
            <a:avLst/>
          </a:prstGeom>
          <a:noFill/>
        </p:spPr>
        <p:txBody>
          <a:bodyPr wrap="square" rtlCol="0">
            <a:spAutoFit/>
          </a:bodyPr>
          <a:lstStyle/>
          <a:p>
            <a:r>
              <a:rPr lang="es-ES" b="1" dirty="0">
                <a:solidFill>
                  <a:schemeClr val="bg1"/>
                </a:solidFill>
              </a:rPr>
              <a:t>educamosclm.castillalamancha.es</a:t>
            </a:r>
          </a:p>
        </p:txBody>
      </p:sp>
      <p:sp>
        <p:nvSpPr>
          <p:cNvPr id="8" name="Rectángulo 7">
            <a:extLst>
              <a:ext uri="{FF2B5EF4-FFF2-40B4-BE49-F238E27FC236}">
                <a16:creationId xmlns:a16="http://schemas.microsoft.com/office/drawing/2014/main" id="{23923481-966C-68B0-1390-A6C702E58980}"/>
              </a:ext>
            </a:extLst>
          </p:cNvPr>
          <p:cNvSpPr/>
          <p:nvPr/>
        </p:nvSpPr>
        <p:spPr>
          <a:xfrm>
            <a:off x="177730" y="1641043"/>
            <a:ext cx="8389440" cy="646331"/>
          </a:xfrm>
          <a:prstGeom prst="rect">
            <a:avLst/>
          </a:prstGeom>
        </p:spPr>
        <p:txBody>
          <a:bodyPr wrap="square">
            <a:spAutoFit/>
          </a:bodyPr>
          <a:lstStyle/>
          <a:p>
            <a:pPr algn="just"/>
            <a:r>
              <a:rPr lang="es-ES" altLang="es-ES" b="1" u="sng" dirty="0">
                <a:latin typeface="Arial Narrow" panose="020B0606020202030204" pitchFamily="34" charset="0"/>
              </a:rPr>
              <a:t>Sólo para el alumnado que ha participado en el proceso de admisión, incluidos los alumnos/as de Inclusión Educativa y</a:t>
            </a:r>
            <a:r>
              <a:rPr lang="es-ES" altLang="es-ES" b="1" dirty="0">
                <a:latin typeface="Arial Narrow" panose="020B0606020202030204" pitchFamily="34" charset="0"/>
              </a:rPr>
              <a:t>:</a:t>
            </a:r>
            <a:endParaRPr lang="es-ES" altLang="es-ES" b="1" u="sng" dirty="0">
              <a:latin typeface="Arial Narrow" panose="020B0606020202030204" pitchFamily="34" charset="0"/>
            </a:endParaRPr>
          </a:p>
        </p:txBody>
      </p:sp>
      <p:sp>
        <p:nvSpPr>
          <p:cNvPr id="9" name="Rectángulo 8">
            <a:extLst>
              <a:ext uri="{FF2B5EF4-FFF2-40B4-BE49-F238E27FC236}">
                <a16:creationId xmlns:a16="http://schemas.microsoft.com/office/drawing/2014/main" id="{C6752840-7B09-C57B-EA6C-93149665A637}"/>
              </a:ext>
            </a:extLst>
          </p:cNvPr>
          <p:cNvSpPr/>
          <p:nvPr/>
        </p:nvSpPr>
        <p:spPr>
          <a:xfrm>
            <a:off x="123978" y="2330985"/>
            <a:ext cx="8496944" cy="1200329"/>
          </a:xfrm>
          <a:prstGeom prst="rect">
            <a:avLst/>
          </a:prstGeom>
        </p:spPr>
        <p:txBody>
          <a:bodyPr wrap="square">
            <a:spAutoFit/>
          </a:bodyPr>
          <a:lstStyle/>
          <a:p>
            <a:pPr marL="609600" indent="-609600" algn="just">
              <a:buFont typeface="Arial" charset="0"/>
              <a:buAutoNum type="arabicPeriod"/>
              <a:defRPr/>
            </a:pPr>
            <a:r>
              <a:rPr lang="es-ES" b="1" dirty="0">
                <a:solidFill>
                  <a:srgbClr val="0070C0"/>
                </a:solidFill>
                <a:latin typeface="Arial Narrow" panose="020B0606020202030204" pitchFamily="34" charset="0"/>
              </a:rPr>
              <a:t>Solicite mejorar la opción adjudicada.</a:t>
            </a:r>
            <a:endParaRPr lang="es-ES" altLang="es-ES" b="1" dirty="0">
              <a:solidFill>
                <a:srgbClr val="0070C0"/>
              </a:solidFill>
              <a:latin typeface="Arial Narrow" panose="020B0606020202030204" pitchFamily="34" charset="0"/>
            </a:endParaRPr>
          </a:p>
          <a:p>
            <a:pPr marL="609600" indent="-609600" algn="just">
              <a:buFont typeface="Arial" charset="0"/>
              <a:buAutoNum type="arabicPeriod"/>
              <a:defRPr/>
            </a:pPr>
            <a:r>
              <a:rPr lang="es-ES" b="1" dirty="0">
                <a:solidFill>
                  <a:srgbClr val="0070C0"/>
                </a:solidFill>
                <a:latin typeface="Arial Narrow" panose="020B0606020202030204" pitchFamily="34" charset="0"/>
              </a:rPr>
              <a:t>Hermanos o hermanas que se escolaricen por primera vez en la localidad y soliciten ser agrupados en un centro. </a:t>
            </a:r>
          </a:p>
          <a:p>
            <a:pPr marL="609600" indent="-609600" algn="just">
              <a:buFont typeface="Arial" charset="0"/>
              <a:buAutoNum type="arabicPeriod"/>
              <a:defRPr/>
            </a:pPr>
            <a:r>
              <a:rPr lang="es-ES" b="1" dirty="0">
                <a:solidFill>
                  <a:srgbClr val="0070C0"/>
                </a:solidFill>
                <a:latin typeface="Arial Narrow" panose="020B0606020202030204" pitchFamily="34" charset="0"/>
              </a:rPr>
              <a:t>No hubieran obtenido plaza en ningún centro de su elección.</a:t>
            </a:r>
          </a:p>
        </p:txBody>
      </p:sp>
      <p:sp>
        <p:nvSpPr>
          <p:cNvPr id="10" name="Rectángulo 9">
            <a:extLst>
              <a:ext uri="{FF2B5EF4-FFF2-40B4-BE49-F238E27FC236}">
                <a16:creationId xmlns:a16="http://schemas.microsoft.com/office/drawing/2014/main" id="{91F8D29A-CE3F-8914-B585-4D1093B25103}"/>
              </a:ext>
            </a:extLst>
          </p:cNvPr>
          <p:cNvSpPr/>
          <p:nvPr/>
        </p:nvSpPr>
        <p:spPr>
          <a:xfrm>
            <a:off x="123978" y="3574925"/>
            <a:ext cx="8568953" cy="584775"/>
          </a:xfrm>
          <a:prstGeom prst="rect">
            <a:avLst/>
          </a:prstGeom>
        </p:spPr>
        <p:txBody>
          <a:bodyPr wrap="square">
            <a:spAutoFit/>
          </a:bodyPr>
          <a:lstStyle/>
          <a:p>
            <a:pPr lvl="0" algn="ctr" defTabSz="914400" eaLnBrk="0" fontAlgn="base" hangingPunct="0">
              <a:spcBef>
                <a:spcPct val="0"/>
              </a:spcBef>
              <a:spcAft>
                <a:spcPct val="0"/>
              </a:spcAft>
              <a:defRPr/>
            </a:pPr>
            <a:r>
              <a:rPr lang="es-ES" sz="3200" b="1" dirty="0">
                <a:solidFill>
                  <a:srgbClr val="FF0000"/>
                </a:solidFill>
                <a:latin typeface="Arial" panose="020B0604020202020204" pitchFamily="34" charset="0"/>
              </a:rPr>
              <a:t>Solicitudes - 7 de julio al 9 de julio</a:t>
            </a:r>
          </a:p>
        </p:txBody>
      </p:sp>
      <p:sp>
        <p:nvSpPr>
          <p:cNvPr id="11" name="CuadroTexto 10">
            <a:extLst>
              <a:ext uri="{FF2B5EF4-FFF2-40B4-BE49-F238E27FC236}">
                <a16:creationId xmlns:a16="http://schemas.microsoft.com/office/drawing/2014/main" id="{D137921A-9596-F602-19F5-67CAD04B10EC}"/>
              </a:ext>
            </a:extLst>
          </p:cNvPr>
          <p:cNvSpPr txBox="1"/>
          <p:nvPr/>
        </p:nvSpPr>
        <p:spPr>
          <a:xfrm>
            <a:off x="2024719" y="4198735"/>
            <a:ext cx="4896544" cy="646331"/>
          </a:xfrm>
          <a:prstGeom prst="rect">
            <a:avLst/>
          </a:prstGeom>
          <a:noFill/>
        </p:spPr>
        <p:txBody>
          <a:bodyPr wrap="square">
            <a:spAutoFit/>
          </a:bodyPr>
          <a:lstStyle/>
          <a:p>
            <a:r>
              <a:rPr lang="es-ES" sz="3600" b="1" dirty="0">
                <a:solidFill>
                  <a:srgbClr val="FF0000"/>
                </a:solidFill>
                <a:latin typeface="Arial Narrow" panose="020B0606020202030204" pitchFamily="34" charset="0"/>
              </a:rPr>
              <a:t>Adjudicación – 18 de julio</a:t>
            </a:r>
            <a:endParaRPr lang="es-ES" sz="3600" dirty="0"/>
          </a:p>
        </p:txBody>
      </p:sp>
      <p:sp>
        <p:nvSpPr>
          <p:cNvPr id="12" name="CuadroTexto 11">
            <a:extLst>
              <a:ext uri="{FF2B5EF4-FFF2-40B4-BE49-F238E27FC236}">
                <a16:creationId xmlns:a16="http://schemas.microsoft.com/office/drawing/2014/main" id="{072AE4D0-3380-F3DB-BD49-1A385EC38887}"/>
              </a:ext>
            </a:extLst>
          </p:cNvPr>
          <p:cNvSpPr txBox="1"/>
          <p:nvPr/>
        </p:nvSpPr>
        <p:spPr>
          <a:xfrm>
            <a:off x="629647" y="4869276"/>
            <a:ext cx="7776864" cy="1338828"/>
          </a:xfrm>
          <a:prstGeom prst="rect">
            <a:avLst/>
          </a:prstGeom>
          <a:solidFill>
            <a:srgbClr val="FFFF00"/>
          </a:solidFill>
        </p:spPr>
        <p:txBody>
          <a:bodyPr wrap="square" rtlCol="0">
            <a:spAutoFit/>
          </a:bodyPr>
          <a:lstStyle/>
          <a:p>
            <a:pPr lvl="1" algn="just">
              <a:spcAft>
                <a:spcPts val="0"/>
              </a:spcAft>
            </a:pPr>
            <a:endParaRPr lang="es-ES" sz="1200" b="1" u="sng" dirty="0">
              <a:solidFill>
                <a:schemeClr val="tx2">
                  <a:lumMod val="75000"/>
                </a:schemeClr>
              </a:solidFill>
              <a:latin typeface="Arial Narrow" panose="020B0606020202030204" pitchFamily="34" charset="0"/>
            </a:endParaRPr>
          </a:p>
          <a:p>
            <a:pPr lvl="1">
              <a:spcAft>
                <a:spcPts val="0"/>
              </a:spcAft>
            </a:pPr>
            <a:r>
              <a:rPr lang="es-ES" sz="2800" b="1" u="sng" dirty="0">
                <a:ea typeface="Calibri" panose="020F0502020204030204" pitchFamily="34" charset="0"/>
              </a:rPr>
              <a:t>MATRÍCULA</a:t>
            </a:r>
            <a:r>
              <a:rPr lang="es-ES" sz="2800" b="1" dirty="0">
                <a:ea typeface="Calibri" panose="020F0502020204030204" pitchFamily="34" charset="0"/>
              </a:rPr>
              <a:t>: </a:t>
            </a:r>
            <a:r>
              <a:rPr lang="es-ES" sz="2800" b="1" dirty="0">
                <a:solidFill>
                  <a:srgbClr val="C00000"/>
                </a:solidFill>
                <a:ea typeface="Calibri" panose="020F0502020204030204" pitchFamily="34" charset="0"/>
              </a:rPr>
              <a:t>Del 21 al 23 de julio de 2025 </a:t>
            </a:r>
            <a:endParaRPr lang="es-ES" sz="2800" b="1" u="sng" dirty="0">
              <a:ea typeface="Calibri" panose="020F0502020204030204" pitchFamily="34" charset="0"/>
            </a:endParaRPr>
          </a:p>
          <a:p>
            <a:pPr lvl="1">
              <a:spcAft>
                <a:spcPts val="0"/>
              </a:spcAft>
            </a:pPr>
            <a:r>
              <a:rPr lang="es-ES" sz="3200" b="1" dirty="0">
                <a:solidFill>
                  <a:srgbClr val="C00000"/>
                </a:solidFill>
                <a:ea typeface="Calibri" panose="020F0502020204030204" pitchFamily="34" charset="0"/>
              </a:rPr>
              <a:t>				</a:t>
            </a:r>
            <a:r>
              <a:rPr lang="es-ES" sz="3200" b="1" u="sng" dirty="0">
                <a:solidFill>
                  <a:srgbClr val="C00000"/>
                </a:solidFill>
                <a:ea typeface="Calibri" panose="020F0502020204030204" pitchFamily="34" charset="0"/>
              </a:rPr>
              <a:t>solo</a:t>
            </a:r>
            <a:r>
              <a:rPr lang="es-ES" b="1" u="sng" dirty="0">
                <a:solidFill>
                  <a:srgbClr val="C00000"/>
                </a:solidFill>
                <a:ea typeface="Calibri" panose="020F0502020204030204" pitchFamily="34" charset="0"/>
              </a:rPr>
              <a:t> por la plataforma EducamosCLM</a:t>
            </a:r>
          </a:p>
          <a:p>
            <a:pPr lvl="2" algn="just"/>
            <a:endParaRPr lang="es-ES" sz="900" b="1" dirty="0">
              <a:solidFill>
                <a:srgbClr val="C00000"/>
              </a:solidFill>
              <a:ea typeface="Calibri" panose="020F0502020204030204" pitchFamily="34" charset="0"/>
            </a:endParaRPr>
          </a:p>
        </p:txBody>
      </p:sp>
      <p:sp>
        <p:nvSpPr>
          <p:cNvPr id="15" name="CuadroTexto 14">
            <a:extLst>
              <a:ext uri="{FF2B5EF4-FFF2-40B4-BE49-F238E27FC236}">
                <a16:creationId xmlns:a16="http://schemas.microsoft.com/office/drawing/2014/main" id="{A19FBCD7-4E75-B6E1-3569-944642908995}"/>
              </a:ext>
            </a:extLst>
          </p:cNvPr>
          <p:cNvSpPr txBox="1"/>
          <p:nvPr/>
        </p:nvSpPr>
        <p:spPr>
          <a:xfrm>
            <a:off x="131445" y="6059702"/>
            <a:ext cx="8881105" cy="646331"/>
          </a:xfrm>
          <a:prstGeom prst="rect">
            <a:avLst/>
          </a:prstGeom>
          <a:solidFill>
            <a:schemeClr val="bg1"/>
          </a:solidFill>
        </p:spPr>
        <p:txBody>
          <a:bodyPr wrap="square" rtlCol="0">
            <a:spAutoFit/>
          </a:bodyPr>
          <a:lstStyle/>
          <a:p>
            <a:pPr algn="ctr"/>
            <a:r>
              <a:rPr lang="es-ES" b="1" dirty="0">
                <a:latin typeface="Arial Narrow" panose="020B0606020202030204" pitchFamily="34" charset="0"/>
              </a:rPr>
              <a:t>El alumnado de admisión que NO se matricule en los centros asignados y plazos correspondientes, perderá la plaza asignada y quedará desescolarizado.</a:t>
            </a:r>
          </a:p>
        </p:txBody>
      </p:sp>
    </p:spTree>
    <p:extLst>
      <p:ext uri="{BB962C8B-B14F-4D97-AF65-F5344CB8AC3E}">
        <p14:creationId xmlns:p14="http://schemas.microsoft.com/office/powerpoint/2010/main" val="2550369749"/>
      </p:ext>
    </p:extLst>
  </p:cSld>
  <p:clrMapOvr>
    <a:masterClrMapping/>
  </p:clrMapOvr>
  <p:transition spd="slow">
    <p:pull dir="lu"/>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97CFCF5D-9D92-0473-F3C0-3CE9BEA379B8}"/>
            </a:ext>
          </a:extLst>
        </p:cNvPr>
        <p:cNvGrpSpPr/>
        <p:nvPr/>
      </p:nvGrpSpPr>
      <p:grpSpPr>
        <a:xfrm>
          <a:off x="0" y="0"/>
          <a:ext cx="0" cy="0"/>
          <a:chOff x="0" y="0"/>
          <a:chExt cx="0" cy="0"/>
        </a:xfrm>
      </p:grpSpPr>
      <p:sp useBgFill="1">
        <p:nvSpPr>
          <p:cNvPr id="61" name="Rectangle 60">
            <a:extLst>
              <a:ext uri="{FF2B5EF4-FFF2-40B4-BE49-F238E27FC236}">
                <a16:creationId xmlns:a16="http://schemas.microsoft.com/office/drawing/2014/main" id="{533585EF-C0F7-6DB1-0F16-B675BCB4C1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2F2F2"/>
              </a:solidFill>
              <a:effectLst/>
              <a:uLnTx/>
              <a:uFillTx/>
              <a:latin typeface="Calibri" panose="020F0502020204030204"/>
              <a:ea typeface="+mn-ea"/>
              <a:cs typeface="+mn-cs"/>
            </a:endParaRPr>
          </a:p>
        </p:txBody>
      </p:sp>
      <p:sp useBgFill="1">
        <p:nvSpPr>
          <p:cNvPr id="63" name="Rectangle 62">
            <a:extLst>
              <a:ext uri="{FF2B5EF4-FFF2-40B4-BE49-F238E27FC236}">
                <a16:creationId xmlns:a16="http://schemas.microsoft.com/office/drawing/2014/main" id="{610F9A40-9925-CB9A-210E-356F34A938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2F2F2"/>
              </a:solidFill>
              <a:effectLst/>
              <a:uLnTx/>
              <a:uFillTx/>
              <a:latin typeface="Calibri" panose="020F0502020204030204"/>
              <a:ea typeface="+mn-ea"/>
              <a:cs typeface="+mn-cs"/>
            </a:endParaRPr>
          </a:p>
        </p:txBody>
      </p:sp>
      <p:sp>
        <p:nvSpPr>
          <p:cNvPr id="65" name="Rectangle 64">
            <a:extLst>
              <a:ext uri="{FF2B5EF4-FFF2-40B4-BE49-F238E27FC236}">
                <a16:creationId xmlns:a16="http://schemas.microsoft.com/office/drawing/2014/main" id="{B1AE4DF8-7C94-B00A-8795-B626C669CE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13" y="1914812"/>
            <a:ext cx="6858000" cy="3028377"/>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2F2F2"/>
              </a:solidFill>
              <a:effectLst/>
              <a:uLnTx/>
              <a:uFillTx/>
              <a:latin typeface="Calibri" panose="020F0502020204030204"/>
              <a:ea typeface="+mn-ea"/>
              <a:cs typeface="+mn-cs"/>
            </a:endParaRPr>
          </a:p>
        </p:txBody>
      </p:sp>
      <p:sp>
        <p:nvSpPr>
          <p:cNvPr id="67" name="Rectangle 66">
            <a:extLst>
              <a:ext uri="{FF2B5EF4-FFF2-40B4-BE49-F238E27FC236}">
                <a16:creationId xmlns:a16="http://schemas.microsoft.com/office/drawing/2014/main" id="{A3C4C0B8-D24F-632A-E5C3-3707C9FAD1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14" y="1924949"/>
            <a:ext cx="6857999" cy="302837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2F2F2"/>
              </a:solidFill>
              <a:effectLst/>
              <a:uLnTx/>
              <a:uFillTx/>
              <a:latin typeface="Calibri" panose="020F0502020204030204"/>
              <a:ea typeface="+mn-ea"/>
              <a:cs typeface="+mn-cs"/>
            </a:endParaRPr>
          </a:p>
        </p:txBody>
      </p:sp>
      <p:sp>
        <p:nvSpPr>
          <p:cNvPr id="69" name="Rectangle 68">
            <a:extLst>
              <a:ext uri="{FF2B5EF4-FFF2-40B4-BE49-F238E27FC236}">
                <a16:creationId xmlns:a16="http://schemas.microsoft.com/office/drawing/2014/main" id="{09EB1A8D-6553-9B66-651E-EB5582A078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263195" y="4092815"/>
            <a:ext cx="2501979" cy="302838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2F2F2"/>
              </a:solidFill>
              <a:effectLst/>
              <a:uLnTx/>
              <a:uFillTx/>
              <a:latin typeface="Calibri" panose="020F0502020204030204"/>
              <a:ea typeface="+mn-ea"/>
              <a:cs typeface="+mn-cs"/>
            </a:endParaRPr>
          </a:p>
        </p:txBody>
      </p:sp>
      <p:sp>
        <p:nvSpPr>
          <p:cNvPr id="71" name="Freeform: Shape 70">
            <a:extLst>
              <a:ext uri="{FF2B5EF4-FFF2-40B4-BE49-F238E27FC236}">
                <a16:creationId xmlns:a16="http://schemas.microsoft.com/office/drawing/2014/main" id="{ABA913CE-2D9B-469F-94FD-0F10E1A385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376302" y="969718"/>
            <a:ext cx="292526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2F2F2"/>
              </a:solidFill>
              <a:effectLst/>
              <a:uLnTx/>
              <a:uFillTx/>
              <a:latin typeface="Calibri" panose="020F0502020204030204"/>
              <a:ea typeface="+mn-ea"/>
              <a:cs typeface="+mn-cs"/>
            </a:endParaRPr>
          </a:p>
        </p:txBody>
      </p:sp>
      <p:sp>
        <p:nvSpPr>
          <p:cNvPr id="73" name="Rectangle 72">
            <a:extLst>
              <a:ext uri="{FF2B5EF4-FFF2-40B4-BE49-F238E27FC236}">
                <a16:creationId xmlns:a16="http://schemas.microsoft.com/office/drawing/2014/main" id="{591E61FB-0021-B3CA-C238-FF0974DF2C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20" y="1904672"/>
            <a:ext cx="6858003" cy="3028376"/>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2F2F2"/>
              </a:solidFill>
              <a:effectLst/>
              <a:uLnTx/>
              <a:uFillTx/>
              <a:latin typeface="Calibri" panose="020F0502020204030204"/>
              <a:ea typeface="+mn-ea"/>
              <a:cs typeface="+mn-cs"/>
            </a:endParaRPr>
          </a:p>
        </p:txBody>
      </p:sp>
      <p:sp>
        <p:nvSpPr>
          <p:cNvPr id="8" name="CuadroTexto 7">
            <a:extLst>
              <a:ext uri="{FF2B5EF4-FFF2-40B4-BE49-F238E27FC236}">
                <a16:creationId xmlns:a16="http://schemas.microsoft.com/office/drawing/2014/main" id="{1B4159F9-7D95-3BDB-A818-AAC041E0FE25}"/>
              </a:ext>
            </a:extLst>
          </p:cNvPr>
          <p:cNvSpPr txBox="1"/>
          <p:nvPr/>
        </p:nvSpPr>
        <p:spPr>
          <a:xfrm>
            <a:off x="-42011" y="586855"/>
            <a:ext cx="3070382" cy="3387497"/>
          </a:xfrm>
          <a:prstGeom prst="rect">
            <a:avLst/>
          </a:prstGeom>
        </p:spPr>
        <p:txBody>
          <a:bodyPr vert="horz" lIns="91440" tIns="45720" rIns="91440" bIns="45720" rtlCol="0" anchor="b">
            <a:normAutofit/>
          </a:bodyPr>
          <a:lstStyle/>
          <a:p>
            <a:pPr marL="0" marR="0" lvl="0" indent="0" algn="r" defTabSz="914400" rtl="0" eaLnBrk="1" fontAlgn="auto" latinLnBrk="0" hangingPunct="1">
              <a:lnSpc>
                <a:spcPct val="90000"/>
              </a:lnSpc>
              <a:spcBef>
                <a:spcPct val="0"/>
              </a:spcBef>
              <a:spcAft>
                <a:spcPts val="600"/>
              </a:spcAft>
              <a:buClrTx/>
              <a:buSzTx/>
              <a:buFontTx/>
              <a:buNone/>
              <a:tabLst/>
              <a:defRPr/>
            </a:pPr>
            <a:r>
              <a:rPr kumimoji="0" lang="en-US" sz="3200" b="1" i="0" u="none" strike="noStrike" kern="1200" cap="none" spc="0" normalizeH="0" baseline="0" noProof="0" dirty="0">
                <a:ln>
                  <a:noFill/>
                </a:ln>
                <a:solidFill>
                  <a:srgbClr val="FFFFFF"/>
                </a:solidFill>
                <a:effectLst/>
                <a:uLnTx/>
                <a:uFillTx/>
                <a:latin typeface="Calibri Light" panose="020F0302020204030204"/>
                <a:ea typeface="+mn-ea"/>
                <a:cs typeface="+mn-cs"/>
              </a:rPr>
              <a:t>PLAZO EXTRAORDINARIO  DE ADMISIÓN</a:t>
            </a:r>
          </a:p>
        </p:txBody>
      </p:sp>
      <p:sp>
        <p:nvSpPr>
          <p:cNvPr id="3" name="CuadroTexto 2">
            <a:extLst>
              <a:ext uri="{FF2B5EF4-FFF2-40B4-BE49-F238E27FC236}">
                <a16:creationId xmlns:a16="http://schemas.microsoft.com/office/drawing/2014/main" id="{5C1835AD-EF2D-E3C1-412E-92BFA514A540}"/>
              </a:ext>
            </a:extLst>
          </p:cNvPr>
          <p:cNvSpPr txBox="1"/>
          <p:nvPr/>
        </p:nvSpPr>
        <p:spPr>
          <a:xfrm>
            <a:off x="251520" y="798490"/>
            <a:ext cx="8079501" cy="5601881"/>
          </a:xfrm>
          <a:prstGeom prst="rect">
            <a:avLst/>
          </a:prstGeom>
        </p:spPr>
        <p:txBody>
          <a:bodyPr vert="horz" lIns="91440" tIns="45720" rIns="91440" bIns="45720" rtlCol="0" anchor="t">
            <a:normAutofit/>
          </a:bodyPr>
          <a:lstStyle/>
          <a:p>
            <a:pPr marL="114300" marR="0" lvl="0" indent="0" algn="just" defTabSz="914400" rtl="0" eaLnBrk="1" fontAlgn="auto" latinLnBrk="0" hangingPunct="1">
              <a:lnSpc>
                <a:spcPct val="90000"/>
              </a:lnSpc>
              <a:spcBef>
                <a:spcPts val="0"/>
              </a:spcBef>
              <a:spcAft>
                <a:spcPts val="600"/>
              </a:spcAft>
              <a:buClrTx/>
              <a:buSzTx/>
              <a:buFontTx/>
              <a:buNone/>
              <a:tabLst/>
              <a:defRPr/>
            </a:pPr>
            <a:endParaRPr kumimoji="0" lang="es-ES" sz="1600" b="0"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endParaRPr>
          </a:p>
          <a:p>
            <a:pPr marL="342900" marR="0" lvl="0" indent="-228600" algn="l" defTabSz="914400" rtl="0" eaLnBrk="1" fontAlgn="auto" latinLnBrk="0" hangingPunct="1">
              <a:lnSpc>
                <a:spcPct val="90000"/>
              </a:lnSpc>
              <a:spcBef>
                <a:spcPts val="0"/>
              </a:spcBef>
              <a:spcAft>
                <a:spcPts val="600"/>
              </a:spcAft>
              <a:buClrTx/>
              <a:buSzTx/>
              <a:buFont typeface="Arial" panose="020B0604020202020204" pitchFamily="34" charset="0"/>
              <a:buChar char="•"/>
              <a:tabLst/>
              <a:defRPr/>
            </a:pPr>
            <a:endPar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2" name="Imagen 1" descr="Interfaz de usuario gráfica&#10;&#10;Descripción generada automáticamente">
            <a:extLst>
              <a:ext uri="{FF2B5EF4-FFF2-40B4-BE49-F238E27FC236}">
                <a16:creationId xmlns:a16="http://schemas.microsoft.com/office/drawing/2014/main" id="{C92BF430-A59A-521C-DCAE-0A75354EAE4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1235" y="177580"/>
            <a:ext cx="779387" cy="1091180"/>
          </a:xfrm>
          <a:prstGeom prst="rect">
            <a:avLst/>
          </a:prstGeom>
        </p:spPr>
      </p:pic>
      <p:sp>
        <p:nvSpPr>
          <p:cNvPr id="4" name="Rectángulo 3">
            <a:extLst>
              <a:ext uri="{FF2B5EF4-FFF2-40B4-BE49-F238E27FC236}">
                <a16:creationId xmlns:a16="http://schemas.microsoft.com/office/drawing/2014/main" id="{0E9B9063-E3AA-3E1B-DF2E-4B59B5E403EA}"/>
              </a:ext>
            </a:extLst>
          </p:cNvPr>
          <p:cNvSpPr/>
          <p:nvPr/>
        </p:nvSpPr>
        <p:spPr>
          <a:xfrm>
            <a:off x="0" y="4227902"/>
            <a:ext cx="2915816" cy="1200329"/>
          </a:xfrm>
          <a:prstGeom prst="rect">
            <a:avLst/>
          </a:prstGeom>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altLang="es-ES" sz="3600" b="1" i="0" u="none" strike="noStrike" kern="1200" cap="none" spc="0" normalizeH="0" baseline="0" noProof="0" dirty="0">
                <a:ln>
                  <a:noFill/>
                </a:ln>
                <a:solidFill>
                  <a:srgbClr val="FFC000"/>
                </a:solidFill>
                <a:effectLst/>
                <a:uLnTx/>
                <a:uFillTx/>
                <a:latin typeface="Calibri Light" panose="020F0302020204030204"/>
                <a:ea typeface="+mn-ea"/>
                <a:cs typeface="+mn-cs"/>
              </a:rPr>
              <a:t>A partir del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altLang="es-ES" sz="3600" b="1" i="0" u="none" strike="noStrike" kern="1200" cap="none" spc="0" normalizeH="0" baseline="0" noProof="0" dirty="0">
                <a:ln>
                  <a:noFill/>
                </a:ln>
                <a:solidFill>
                  <a:srgbClr val="FFC000"/>
                </a:solidFill>
                <a:effectLst/>
                <a:uLnTx/>
                <a:uFillTx/>
                <a:latin typeface="Calibri Light" panose="020F0302020204030204"/>
                <a:ea typeface="+mn-ea"/>
                <a:cs typeface="+mn-cs"/>
              </a:rPr>
              <a:t>4 de julio</a:t>
            </a:r>
            <a:endParaRPr kumimoji="0" lang="es-ES" sz="3600" b="0" i="0" u="none" strike="noStrike" kern="1200" cap="none" spc="0" normalizeH="0" baseline="0" noProof="0" dirty="0">
              <a:ln>
                <a:noFill/>
              </a:ln>
              <a:solidFill>
                <a:srgbClr val="FFC000"/>
              </a:solidFill>
              <a:effectLst/>
              <a:uLnTx/>
              <a:uFillTx/>
              <a:latin typeface="Calibri Light" panose="020F0302020204030204"/>
              <a:ea typeface="+mn-ea"/>
              <a:cs typeface="+mn-cs"/>
            </a:endParaRPr>
          </a:p>
        </p:txBody>
      </p:sp>
      <p:sp>
        <p:nvSpPr>
          <p:cNvPr id="5" name="Rectangle 3">
            <a:extLst>
              <a:ext uri="{FF2B5EF4-FFF2-40B4-BE49-F238E27FC236}">
                <a16:creationId xmlns:a16="http://schemas.microsoft.com/office/drawing/2014/main" id="{0C3303D0-CF0C-3EEC-5554-47A581692DDC}"/>
              </a:ext>
            </a:extLst>
          </p:cNvPr>
          <p:cNvSpPr>
            <a:spLocks noGrp="1"/>
          </p:cNvSpPr>
          <p:nvPr>
            <p:ph idx="1"/>
          </p:nvPr>
        </p:nvSpPr>
        <p:spPr>
          <a:xfrm>
            <a:off x="3075494" y="116632"/>
            <a:ext cx="5961002" cy="5760640"/>
          </a:xfrm>
        </p:spPr>
        <p:txBody>
          <a:bodyPr>
            <a:noAutofit/>
          </a:bodyPr>
          <a:lstStyle/>
          <a:p>
            <a:pPr marL="0" indent="0" algn="just">
              <a:buNone/>
              <a:defRPr/>
            </a:pPr>
            <a:endParaRPr lang="es-ES" altLang="es-ES" sz="500" b="1" u="sng" dirty="0">
              <a:solidFill>
                <a:srgbClr val="42A9AE"/>
              </a:solidFill>
              <a:latin typeface="Arial Narrow" panose="020B0606020202030204" pitchFamily="34" charset="0"/>
            </a:endParaRPr>
          </a:p>
          <a:p>
            <a:pPr marL="0" indent="0" algn="just">
              <a:buNone/>
              <a:defRPr/>
            </a:pPr>
            <a:endParaRPr lang="es-ES" altLang="es-ES" sz="1400" b="1" u="sng" dirty="0">
              <a:solidFill>
                <a:srgbClr val="0070C0"/>
              </a:solidFill>
              <a:latin typeface="Arial Narrow" panose="020B0606020202030204" pitchFamily="34" charset="0"/>
            </a:endParaRPr>
          </a:p>
          <a:p>
            <a:pPr marL="0" indent="0" algn="just">
              <a:buNone/>
              <a:defRPr/>
            </a:pPr>
            <a:r>
              <a:rPr lang="es-ES" altLang="es-ES" sz="1400" b="1" u="sng" dirty="0">
                <a:solidFill>
                  <a:srgbClr val="0070C0"/>
                </a:solidFill>
                <a:latin typeface="Arial Narrow" panose="020B0606020202030204" pitchFamily="34" charset="0"/>
              </a:rPr>
              <a:t>Sólo se estimarán solicitudes por:</a:t>
            </a:r>
          </a:p>
          <a:p>
            <a:pPr marL="0" indent="0" algn="just">
              <a:buNone/>
              <a:defRPr/>
            </a:pPr>
            <a:endParaRPr lang="es-ES" altLang="es-ES" sz="1050" b="1" u="sng" dirty="0">
              <a:solidFill>
                <a:srgbClr val="42A9AE"/>
              </a:solidFill>
              <a:latin typeface="Arial Narrow" panose="020B0606020202030204" pitchFamily="34" charset="0"/>
            </a:endParaRPr>
          </a:p>
          <a:p>
            <a:pPr marL="0" indent="0" algn="just">
              <a:buNone/>
              <a:defRPr/>
            </a:pPr>
            <a:r>
              <a:rPr lang="es-ES" altLang="es-ES" sz="1250" b="1" dirty="0">
                <a:latin typeface="Arial Narrow" panose="020B0606020202030204" pitchFamily="34" charset="0"/>
              </a:rPr>
              <a:t>1. </a:t>
            </a:r>
            <a:r>
              <a:rPr lang="es-ES" altLang="es-ES" sz="1250" b="1" u="sng" dirty="0">
                <a:latin typeface="Arial Narrow" panose="020B0606020202030204" pitchFamily="34" charset="0"/>
              </a:rPr>
              <a:t>Traslados de localidad</a:t>
            </a:r>
            <a:r>
              <a:rPr lang="es-ES" altLang="es-ES" sz="1250" dirty="0">
                <a:latin typeface="Arial Narrow" panose="020B0606020202030204" pitchFamily="34" charset="0"/>
              </a:rPr>
              <a:t>. (Cambio de centro en diferente localidad)</a:t>
            </a:r>
          </a:p>
          <a:p>
            <a:pPr marL="0" indent="0" algn="just">
              <a:buNone/>
              <a:defRPr/>
            </a:pPr>
            <a:r>
              <a:rPr lang="es-ES" sz="1250" i="1" dirty="0">
                <a:solidFill>
                  <a:srgbClr val="0070C0"/>
                </a:solidFill>
                <a:latin typeface="Arial Narrow" panose="020B0606020202030204" pitchFamily="34" charset="0"/>
              </a:rPr>
              <a:t>Empadronamiento del alumno/a solicitante </a:t>
            </a:r>
            <a:r>
              <a:rPr lang="es-ES" sz="1250" b="1" i="1" u="sng" dirty="0">
                <a:solidFill>
                  <a:srgbClr val="0070C0"/>
                </a:solidFill>
                <a:latin typeface="Arial Narrow" panose="020B0606020202030204" pitchFamily="34" charset="0"/>
              </a:rPr>
              <a:t>con sus progenitores o tutores legales </a:t>
            </a:r>
            <a:r>
              <a:rPr lang="es-ES" sz="1250" i="1" dirty="0">
                <a:solidFill>
                  <a:srgbClr val="0070C0"/>
                </a:solidFill>
                <a:latin typeface="Arial Narrow" panose="020B0606020202030204" pitchFamily="34" charset="0"/>
              </a:rPr>
              <a:t>en la nueva localidad o certificado laboral expedido por la empresa</a:t>
            </a:r>
            <a:r>
              <a:rPr lang="es-ES" sz="1250" dirty="0">
                <a:solidFill>
                  <a:srgbClr val="0070C0"/>
                </a:solidFill>
                <a:latin typeface="Arial Narrow" panose="020B0606020202030204" pitchFamily="34" charset="0"/>
              </a:rPr>
              <a:t>.</a:t>
            </a:r>
            <a:endParaRPr lang="es-ES" altLang="es-ES" sz="1250" dirty="0">
              <a:solidFill>
                <a:srgbClr val="0070C0"/>
              </a:solidFill>
              <a:latin typeface="Arial Narrow" panose="020B0606020202030204" pitchFamily="34" charset="0"/>
            </a:endParaRPr>
          </a:p>
          <a:p>
            <a:pPr marL="0" indent="0" algn="just">
              <a:buNone/>
              <a:defRPr/>
            </a:pPr>
            <a:r>
              <a:rPr lang="es-ES" altLang="es-ES" sz="1250" b="1" dirty="0">
                <a:latin typeface="Arial Narrow" panose="020B0606020202030204" pitchFamily="34" charset="0"/>
              </a:rPr>
              <a:t>2. </a:t>
            </a:r>
            <a:r>
              <a:rPr lang="es-ES" altLang="es-ES" sz="1250" b="1" u="sng" dirty="0">
                <a:latin typeface="Arial Narrow" panose="020B0606020202030204" pitchFamily="34" charset="0"/>
              </a:rPr>
              <a:t>Circunstancias que respondan a casos excepcionales, tales como violencia de género o acoso escolar. </a:t>
            </a:r>
            <a:r>
              <a:rPr lang="es-ES" altLang="es-ES" sz="1250" dirty="0">
                <a:latin typeface="Arial Narrow" panose="020B0606020202030204" pitchFamily="34" charset="0"/>
              </a:rPr>
              <a:t>(Cambio de centro en la misma localidad)</a:t>
            </a:r>
          </a:p>
          <a:p>
            <a:pPr marL="0" indent="0" algn="just">
              <a:buNone/>
            </a:pPr>
            <a:r>
              <a:rPr lang="es-ES" altLang="es-ES" sz="1250" i="1" dirty="0">
                <a:solidFill>
                  <a:srgbClr val="0070C0"/>
                </a:solidFill>
                <a:latin typeface="Arial Narrow" panose="020B0606020202030204" pitchFamily="34" charset="0"/>
              </a:rPr>
              <a:t>Adjuntar un modelo de solicitud adicional en el que se exponga la circunstancia concurrente en su caso, aportando la documentación acreditativa correspondiente, para su supervisión por el Servicio Provincial de Inspección Educativa.</a:t>
            </a:r>
            <a:r>
              <a:rPr lang="es-ES" altLang="es-ES" sz="1250" b="1" i="1" dirty="0">
                <a:solidFill>
                  <a:srgbClr val="0070C0"/>
                </a:solidFill>
                <a:latin typeface="Arial Narrow" panose="020B0606020202030204" pitchFamily="34" charset="0"/>
              </a:rPr>
              <a:t> </a:t>
            </a:r>
            <a:endParaRPr lang="es-ES" altLang="es-ES" sz="1250" i="1" dirty="0">
              <a:solidFill>
                <a:srgbClr val="0070C0"/>
              </a:solidFill>
              <a:latin typeface="Arial Narrow" panose="020B0606020202030204" pitchFamily="34" charset="0"/>
            </a:endParaRPr>
          </a:p>
          <a:p>
            <a:pPr marL="0" indent="0" algn="just">
              <a:buNone/>
              <a:defRPr/>
            </a:pPr>
            <a:r>
              <a:rPr lang="es-ES" sz="1250" b="1" dirty="0">
                <a:latin typeface="Arial Narrow" panose="020B0606020202030204" pitchFamily="34" charset="0"/>
              </a:rPr>
              <a:t>3. </a:t>
            </a:r>
            <a:r>
              <a:rPr lang="es-ES" sz="1250" b="1" u="sng" dirty="0">
                <a:latin typeface="Arial Narrow" panose="020B0606020202030204" pitchFamily="34" charset="0"/>
              </a:rPr>
              <a:t>Alumnado que NO haya participado en el proceso de admisión y deba escolarizarse. </a:t>
            </a:r>
            <a:r>
              <a:rPr lang="es-ES" sz="1250" dirty="0">
                <a:latin typeface="Arial Narrow" panose="020B0606020202030204" pitchFamily="34" charset="0"/>
              </a:rPr>
              <a:t>(Sin matrícula en ningún centro)</a:t>
            </a:r>
          </a:p>
          <a:p>
            <a:pPr marL="0" indent="0" algn="just">
              <a:buNone/>
              <a:defRPr/>
            </a:pPr>
            <a:r>
              <a:rPr lang="es-ES" sz="1250" i="1" dirty="0">
                <a:solidFill>
                  <a:srgbClr val="0070C0"/>
                </a:solidFill>
                <a:latin typeface="Arial Narrow" panose="020B0606020202030204" pitchFamily="34" charset="0"/>
              </a:rPr>
              <a:t>Empadronamiento del alumno/a solicitante </a:t>
            </a:r>
            <a:r>
              <a:rPr lang="es-ES" sz="1250" b="1" i="1" u="sng" dirty="0">
                <a:solidFill>
                  <a:srgbClr val="0070C0"/>
                </a:solidFill>
                <a:latin typeface="Arial Narrow" panose="020B0606020202030204" pitchFamily="34" charset="0"/>
              </a:rPr>
              <a:t>con sus progenitores o tutores legales</a:t>
            </a:r>
            <a:r>
              <a:rPr lang="es-ES" sz="1250" i="1" dirty="0">
                <a:solidFill>
                  <a:srgbClr val="0070C0"/>
                </a:solidFill>
                <a:latin typeface="Arial Narrow" panose="020B0606020202030204" pitchFamily="34" charset="0"/>
              </a:rPr>
              <a:t>.</a:t>
            </a:r>
            <a:endParaRPr lang="es-ES" sz="1250" u="sng" dirty="0">
              <a:solidFill>
                <a:srgbClr val="0070C0"/>
              </a:solidFill>
              <a:latin typeface="Arial Narrow" panose="020B0606020202030204" pitchFamily="34" charset="0"/>
            </a:endParaRPr>
          </a:p>
          <a:p>
            <a:pPr marL="0" indent="0" algn="just">
              <a:buNone/>
              <a:defRPr/>
            </a:pPr>
            <a:r>
              <a:rPr lang="es-ES" sz="1250" b="1" dirty="0">
                <a:latin typeface="Arial Narrow" panose="020B0606020202030204" pitchFamily="34" charset="0"/>
              </a:rPr>
              <a:t>4. </a:t>
            </a:r>
            <a:r>
              <a:rPr lang="es-ES" sz="1250" b="1" u="sng" dirty="0">
                <a:latin typeface="Arial Narrow" panose="020B0606020202030204" pitchFamily="34" charset="0"/>
              </a:rPr>
              <a:t>Alumnado que participó en el proceso de admisión, se le adjudicó cambio de centro y REPITE CURSO.</a:t>
            </a:r>
            <a:r>
              <a:rPr lang="es-ES" sz="1250" b="1" dirty="0">
                <a:latin typeface="Arial Narrow" panose="020B0606020202030204" pitchFamily="34" charset="0"/>
              </a:rPr>
              <a:t> </a:t>
            </a:r>
          </a:p>
          <a:p>
            <a:pPr marL="0" indent="0" algn="just">
              <a:buNone/>
              <a:defRPr/>
            </a:pPr>
            <a:r>
              <a:rPr lang="es-ES" sz="1250" i="1" dirty="0">
                <a:solidFill>
                  <a:srgbClr val="0070C0"/>
                </a:solidFill>
                <a:latin typeface="Arial Narrow" panose="020B0606020202030204" pitchFamily="34" charset="0"/>
              </a:rPr>
              <a:t>Adjuntar un modelo de Solicitud de “Expone y solicita”. </a:t>
            </a:r>
          </a:p>
          <a:p>
            <a:pPr marL="0" indent="0" algn="just">
              <a:buNone/>
              <a:defRPr/>
            </a:pPr>
            <a:r>
              <a:rPr lang="es-ES" altLang="es-ES" sz="1250" b="1" dirty="0">
                <a:latin typeface="Arial Narrow" panose="020B0606020202030204" pitchFamily="34" charset="0"/>
              </a:rPr>
              <a:t>5. </a:t>
            </a:r>
            <a:r>
              <a:rPr lang="es-ES" sz="1250" b="1" u="sng" dirty="0">
                <a:latin typeface="Arial Narrow" panose="020B0606020202030204" pitchFamily="34" charset="0"/>
              </a:rPr>
              <a:t>Alumnado de Bachillerato con adjudicación de centro en la asignación definitiva y solicita otra modalidad.</a:t>
            </a:r>
          </a:p>
          <a:p>
            <a:pPr marL="0" indent="0" algn="just">
              <a:buNone/>
              <a:defRPr/>
            </a:pPr>
            <a:r>
              <a:rPr lang="es-ES" sz="1250" i="1" dirty="0">
                <a:solidFill>
                  <a:srgbClr val="0070C0"/>
                </a:solidFill>
                <a:latin typeface="Arial Narrow" panose="020B0606020202030204" pitchFamily="34" charset="0"/>
              </a:rPr>
              <a:t>Adjuntar un modelo de Solicitud de “Expone y solicita”. </a:t>
            </a:r>
          </a:p>
          <a:p>
            <a:pPr marL="0" indent="0" algn="ctr">
              <a:buNone/>
              <a:defRPr/>
            </a:pPr>
            <a:endParaRPr lang="es-ES" sz="1250" b="1" i="1" dirty="0">
              <a:solidFill>
                <a:srgbClr val="42A9AE"/>
              </a:solidFill>
              <a:latin typeface="Arial Narrow" panose="020B0606020202030204" pitchFamily="34" charset="0"/>
            </a:endParaRPr>
          </a:p>
          <a:p>
            <a:pPr marL="0" indent="0" algn="just">
              <a:buNone/>
              <a:defRPr/>
            </a:pPr>
            <a:endParaRPr lang="es-ES" sz="1400" i="1" dirty="0">
              <a:solidFill>
                <a:srgbClr val="42A9AE"/>
              </a:solidFill>
              <a:latin typeface="Arial Narrow" panose="020B0606020202030204" pitchFamily="34" charset="0"/>
            </a:endParaRPr>
          </a:p>
          <a:p>
            <a:pPr marL="0" indent="0" algn="just">
              <a:buNone/>
              <a:defRPr/>
            </a:pPr>
            <a:endParaRPr lang="es-ES" sz="300" i="1" dirty="0">
              <a:solidFill>
                <a:srgbClr val="42A9AE"/>
              </a:solidFill>
              <a:latin typeface="Arial Narrow" panose="020B0606020202030204" pitchFamily="34" charset="0"/>
            </a:endParaRPr>
          </a:p>
          <a:p>
            <a:pPr marL="0" indent="0" algn="just">
              <a:buNone/>
              <a:defRPr/>
            </a:pPr>
            <a:endParaRPr lang="es-ES" sz="300" i="1" dirty="0">
              <a:solidFill>
                <a:srgbClr val="42A9AE"/>
              </a:solidFill>
              <a:latin typeface="Arial Narrow" panose="020B0606020202030204" pitchFamily="34" charset="0"/>
            </a:endParaRPr>
          </a:p>
          <a:p>
            <a:pPr marL="0" indent="0" algn="just">
              <a:buNone/>
              <a:defRPr/>
            </a:pPr>
            <a:endParaRPr lang="es-ES" sz="300" i="1" dirty="0">
              <a:solidFill>
                <a:srgbClr val="42A9AE"/>
              </a:solidFill>
              <a:latin typeface="Arial Narrow" panose="020B0606020202030204" pitchFamily="34" charset="0"/>
            </a:endParaRPr>
          </a:p>
          <a:p>
            <a:pPr marL="0" indent="0" algn="just">
              <a:buNone/>
              <a:defRPr/>
            </a:pPr>
            <a:endParaRPr lang="es-ES" sz="300" b="1" u="sng" dirty="0">
              <a:solidFill>
                <a:schemeClr val="accent6">
                  <a:lumMod val="75000"/>
                </a:schemeClr>
              </a:solidFill>
              <a:latin typeface="Arial Narrow" panose="020B0606020202030204" pitchFamily="34" charset="0"/>
            </a:endParaRPr>
          </a:p>
        </p:txBody>
      </p:sp>
      <p:sp>
        <p:nvSpPr>
          <p:cNvPr id="7" name="CuadroTexto 6">
            <a:extLst>
              <a:ext uri="{FF2B5EF4-FFF2-40B4-BE49-F238E27FC236}">
                <a16:creationId xmlns:a16="http://schemas.microsoft.com/office/drawing/2014/main" id="{4E1B7EA1-0072-483B-D6E3-EBD19BFEC963}"/>
              </a:ext>
            </a:extLst>
          </p:cNvPr>
          <p:cNvSpPr txBox="1"/>
          <p:nvPr/>
        </p:nvSpPr>
        <p:spPr>
          <a:xfrm>
            <a:off x="5612270" y="137635"/>
            <a:ext cx="3491880" cy="523220"/>
          </a:xfrm>
          <a:prstGeom prst="rect">
            <a:avLst/>
          </a:prstGeom>
          <a:solidFill>
            <a:srgbClr val="FFFF00"/>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1200" b="1" i="0" u="none" strike="noStrike" kern="1200" cap="none" spc="0" normalizeH="0" baseline="0" noProof="0" dirty="0">
                <a:ln>
                  <a:noFill/>
                </a:ln>
                <a:solidFill>
                  <a:srgbClr val="FF0000"/>
                </a:solidFill>
                <a:effectLst/>
                <a:uLnTx/>
                <a:uFillTx/>
                <a:latin typeface="Arial Narrow" panose="020B0606020202030204" pitchFamily="34" charset="0"/>
                <a:ea typeface="+mn-ea"/>
                <a:cs typeface="+mn-cs"/>
              </a:rPr>
              <a:t>En las solicitudes extraordinarias NO se bareman criterios. Se adjudica por orden de presentación</a:t>
            </a:r>
            <a:r>
              <a:rPr kumimoji="0" lang="es-ES" sz="1600" b="1" i="0" u="none" strike="noStrike" kern="1200" cap="none" spc="0" normalizeH="0" baseline="0" noProof="0" dirty="0">
                <a:ln>
                  <a:noFill/>
                </a:ln>
                <a:solidFill>
                  <a:srgbClr val="FF0000"/>
                </a:solidFill>
                <a:effectLst/>
                <a:uLnTx/>
                <a:uFillTx/>
                <a:latin typeface="Arial Narrow" panose="020B0606020202030204" pitchFamily="34" charset="0"/>
                <a:ea typeface="+mn-ea"/>
                <a:cs typeface="+mn-cs"/>
              </a:rPr>
              <a:t>.</a:t>
            </a:r>
            <a:endParaRPr kumimoji="0" lang="es-ES" altLang="es-ES" sz="1600" b="1" i="0" u="sng" strike="noStrike" kern="1200" cap="none" spc="0" normalizeH="0" baseline="0" noProof="0" dirty="0">
              <a:ln>
                <a:noFill/>
              </a:ln>
              <a:solidFill>
                <a:srgbClr val="FF0000"/>
              </a:solidFill>
              <a:effectLst/>
              <a:uLnTx/>
              <a:uFillTx/>
              <a:latin typeface="Arial Narrow" panose="020B0606020202030204" pitchFamily="34" charset="0"/>
              <a:ea typeface="+mn-ea"/>
              <a:cs typeface="+mn-cs"/>
            </a:endParaRPr>
          </a:p>
        </p:txBody>
      </p:sp>
      <p:sp>
        <p:nvSpPr>
          <p:cNvPr id="13" name="CuadroTexto 12">
            <a:extLst>
              <a:ext uri="{FF2B5EF4-FFF2-40B4-BE49-F238E27FC236}">
                <a16:creationId xmlns:a16="http://schemas.microsoft.com/office/drawing/2014/main" id="{F5F62A51-2FD1-8BA1-329D-91088FC8FBA3}"/>
              </a:ext>
            </a:extLst>
          </p:cNvPr>
          <p:cNvSpPr txBox="1"/>
          <p:nvPr/>
        </p:nvSpPr>
        <p:spPr>
          <a:xfrm>
            <a:off x="3152439" y="6077438"/>
            <a:ext cx="5700731" cy="584775"/>
          </a:xfrm>
          <a:prstGeom prst="rect">
            <a:avLst/>
          </a:prstGeom>
          <a:solidFill>
            <a:srgbClr val="FFFF00"/>
          </a:solid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1600" b="1" i="0" u="none" strike="noStrike" kern="1200" cap="none" spc="0" normalizeH="0" baseline="0" noProof="0" dirty="0">
                <a:ln>
                  <a:noFill/>
                </a:ln>
                <a:solidFill>
                  <a:srgbClr val="FF0000"/>
                </a:solidFill>
                <a:effectLst/>
                <a:uLnTx/>
                <a:uFillTx/>
                <a:latin typeface="Arial Narrow" panose="020B0606020202030204" pitchFamily="34" charset="0"/>
                <a:ea typeface="+mn-ea"/>
                <a:cs typeface="+mn-cs"/>
              </a:rPr>
              <a:t>1ª ADJUDICACIÓN   -   5 DE SEPTIEMBRE</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1600" b="1" i="0" u="none" strike="noStrike" kern="1200" cap="none" spc="0" normalizeH="0" baseline="0" noProof="0" dirty="0">
                <a:ln>
                  <a:noFill/>
                </a:ln>
                <a:solidFill>
                  <a:srgbClr val="FF0000"/>
                </a:solidFill>
                <a:effectLst/>
                <a:uLnTx/>
                <a:uFillTx/>
                <a:latin typeface="Arial Narrow" panose="020B0606020202030204" pitchFamily="34" charset="0"/>
                <a:ea typeface="+mn-ea"/>
                <a:cs typeface="+mn-cs"/>
              </a:rPr>
              <a:t>Solicitudes estimadas del 4 de julio al 25 de agosto</a:t>
            </a:r>
          </a:p>
        </p:txBody>
      </p:sp>
    </p:spTree>
    <p:extLst>
      <p:ext uri="{BB962C8B-B14F-4D97-AF65-F5344CB8AC3E}">
        <p14:creationId xmlns:p14="http://schemas.microsoft.com/office/powerpoint/2010/main" val="3066110060"/>
      </p:ext>
    </p:extLst>
  </p:cSld>
  <p:clrMapOvr>
    <a:masterClrMapping/>
  </p:clrMapOvr>
  <p:transition spd="slow">
    <p:pull dir="l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flipV="1">
            <a:off x="533401" y="4301070"/>
            <a:ext cx="5478760" cy="194730"/>
          </a:xfrm>
        </p:spPr>
        <p:txBody>
          <a:bodyPr>
            <a:normAutofit fontScale="90000"/>
          </a:bodyPr>
          <a:lstStyle/>
          <a:p>
            <a:endParaRPr lang="es-ES" dirty="0"/>
          </a:p>
        </p:txBody>
      </p:sp>
      <p:sp>
        <p:nvSpPr>
          <p:cNvPr id="3" name="Marcador de contenido 2"/>
          <p:cNvSpPr>
            <a:spLocks noGrp="1"/>
          </p:cNvSpPr>
          <p:nvPr>
            <p:ph idx="1"/>
          </p:nvPr>
        </p:nvSpPr>
        <p:spPr>
          <a:xfrm>
            <a:off x="533401" y="2492896"/>
            <a:ext cx="2598440" cy="1808174"/>
          </a:xfrm>
        </p:spPr>
        <p:txBody>
          <a:bodyPr/>
          <a:lstStyle/>
          <a:p>
            <a:pPr marL="0" indent="0">
              <a:buNone/>
            </a:pPr>
            <a:endParaRPr lang="es-ES" dirty="0"/>
          </a:p>
        </p:txBody>
      </p:sp>
      <p:sp>
        <p:nvSpPr>
          <p:cNvPr id="6" name="AutoShape 2"/>
          <p:cNvSpPr>
            <a:spLocks noChangeArrowheads="1"/>
          </p:cNvSpPr>
          <p:nvPr/>
        </p:nvSpPr>
        <p:spPr bwMode="auto">
          <a:xfrm>
            <a:off x="107504" y="1068466"/>
            <a:ext cx="8640960" cy="4736797"/>
          </a:xfrm>
          <a:prstGeom prst="roundRect">
            <a:avLst>
              <a:gd name="adj" fmla="val 16667"/>
            </a:avLst>
          </a:prstGeom>
          <a:solidFill>
            <a:srgbClr val="002060"/>
          </a:solidFill>
          <a:ln w="38100">
            <a:solidFill>
              <a:srgbClr val="F2F2F2"/>
            </a:solidFill>
            <a:round/>
            <a:headEnd/>
            <a:tailEnd/>
          </a:ln>
          <a:effectLst>
            <a:outerShdw dist="28398" dir="3806097" algn="ctr" rotWithShape="0">
              <a:srgbClr val="1F4D78">
                <a:alpha val="50000"/>
              </a:srgbClr>
            </a:outerShdw>
          </a:effectLst>
        </p:spPr>
        <p:txBody>
          <a:bodyPr vert="horz" wrap="square" lIns="91440" tIns="45720" rIns="91440" bIns="45720" numCol="1" anchor="t" anchorCtr="0" compatLnSpc="1">
            <a:prstTxWarp prst="textNoShape">
              <a:avLst/>
            </a:prstTxWarp>
          </a:bodyPr>
          <a:lstStyle/>
          <a:p>
            <a:endParaRPr lang="es-ES" dirty="0"/>
          </a:p>
        </p:txBody>
      </p:sp>
      <p:sp>
        <p:nvSpPr>
          <p:cNvPr id="7" name="Rectángulo 6"/>
          <p:cNvSpPr/>
          <p:nvPr/>
        </p:nvSpPr>
        <p:spPr>
          <a:xfrm>
            <a:off x="467544" y="1412776"/>
            <a:ext cx="7920880" cy="4216539"/>
          </a:xfrm>
          <a:prstGeom prst="rect">
            <a:avLst/>
          </a:prstGeom>
        </p:spPr>
        <p:txBody>
          <a:bodyPr wrap="square">
            <a:spAutoFit/>
          </a:bodyPr>
          <a:lstStyle/>
          <a:p>
            <a:pPr marR="27940" algn="ctr">
              <a:spcAft>
                <a:spcPts val="0"/>
              </a:spcAft>
            </a:pPr>
            <a:r>
              <a:rPr lang="es-ES" sz="2400" dirty="0">
                <a:solidFill>
                  <a:srgbClr val="FFFFFF"/>
                </a:solidFill>
                <a:latin typeface="Arial Narrow" panose="020B0606020202030204" pitchFamily="34" charset="0"/>
                <a:ea typeface="Times New Roman" panose="02020603050405020304" pitchFamily="18" charset="0"/>
              </a:rPr>
              <a:t>SI TIENE UN </a:t>
            </a:r>
            <a:r>
              <a:rPr lang="es-ES" sz="2400" b="1" u="sng" dirty="0">
                <a:solidFill>
                  <a:srgbClr val="FFFFFF"/>
                </a:solidFill>
                <a:latin typeface="Arial Narrow" panose="020B0606020202030204" pitchFamily="34" charset="0"/>
                <a:ea typeface="Times New Roman" panose="02020603050405020304" pitchFamily="18" charset="0"/>
              </a:rPr>
              <a:t>PROBLEMA DE TIPO TÉCNICO</a:t>
            </a:r>
            <a:r>
              <a:rPr lang="es-ES" sz="2400" dirty="0">
                <a:solidFill>
                  <a:srgbClr val="FFFFFF"/>
                </a:solidFill>
                <a:latin typeface="Arial Narrow" panose="020B0606020202030204" pitchFamily="34" charset="0"/>
                <a:ea typeface="Times New Roman" panose="02020603050405020304" pitchFamily="18" charset="0"/>
              </a:rPr>
              <a:t> CON LA PLATAFORMA EDUCAMOSCLM, HA DE SELECCIONAR EL SIGUIENTE ENLACE:</a:t>
            </a:r>
          </a:p>
          <a:p>
            <a:pPr marR="27940">
              <a:spcAft>
                <a:spcPts val="0"/>
              </a:spcAft>
            </a:pPr>
            <a:endParaRPr lang="es-ES" sz="2800" u="sng" dirty="0">
              <a:solidFill>
                <a:srgbClr val="FFFFFF"/>
              </a:solidFill>
              <a:latin typeface="Arial Narrow" panose="020B0606020202030204" pitchFamily="34" charset="0"/>
              <a:ea typeface="Times New Roman" panose="02020603050405020304" pitchFamily="18" charset="0"/>
            </a:endParaRPr>
          </a:p>
          <a:p>
            <a:pPr marR="27940" algn="just">
              <a:spcAft>
                <a:spcPts val="0"/>
              </a:spcAft>
            </a:pPr>
            <a:endParaRPr lang="es-ES" sz="2400" dirty="0">
              <a:solidFill>
                <a:srgbClr val="FFFFFF"/>
              </a:solidFill>
              <a:latin typeface="Arial Narrow" panose="020B0606020202030204" pitchFamily="34" charset="0"/>
              <a:ea typeface="Times New Roman" panose="02020603050405020304" pitchFamily="18" charset="0"/>
            </a:endParaRPr>
          </a:p>
          <a:p>
            <a:pPr marR="27940" algn="just">
              <a:spcAft>
                <a:spcPts val="0"/>
              </a:spcAft>
            </a:pPr>
            <a:endParaRPr lang="es-ES" sz="2400" dirty="0">
              <a:solidFill>
                <a:srgbClr val="FFFFFF"/>
              </a:solidFill>
              <a:latin typeface="Arial Narrow" panose="020B0606020202030204" pitchFamily="34" charset="0"/>
              <a:ea typeface="Times New Roman" panose="02020603050405020304" pitchFamily="18" charset="0"/>
            </a:endParaRPr>
          </a:p>
          <a:p>
            <a:pPr marR="27940" algn="just">
              <a:spcAft>
                <a:spcPts val="0"/>
              </a:spcAft>
            </a:pPr>
            <a:endParaRPr lang="es-ES" sz="2400" dirty="0">
              <a:solidFill>
                <a:srgbClr val="FFFFFF"/>
              </a:solidFill>
              <a:latin typeface="Arial Narrow" panose="020B0606020202030204" pitchFamily="34" charset="0"/>
              <a:ea typeface="Times New Roman" panose="02020603050405020304" pitchFamily="18" charset="0"/>
            </a:endParaRPr>
          </a:p>
          <a:p>
            <a:pPr marR="27940" algn="just">
              <a:spcAft>
                <a:spcPts val="0"/>
              </a:spcAft>
            </a:pPr>
            <a:endParaRPr lang="es-ES" sz="2400" dirty="0">
              <a:solidFill>
                <a:srgbClr val="FFFFFF"/>
              </a:solidFill>
              <a:latin typeface="Arial Narrow" panose="020B0606020202030204" pitchFamily="34" charset="0"/>
              <a:ea typeface="Times New Roman" panose="02020603050405020304" pitchFamily="18" charset="0"/>
            </a:endParaRPr>
          </a:p>
          <a:p>
            <a:pPr marR="27940" algn="ctr">
              <a:spcAft>
                <a:spcPts val="0"/>
              </a:spcAft>
            </a:pPr>
            <a:r>
              <a:rPr lang="es-ES" sz="2400" dirty="0">
                <a:solidFill>
                  <a:srgbClr val="FFFFFF"/>
                </a:solidFill>
                <a:latin typeface="Arial Narrow" panose="020B0606020202030204" pitchFamily="34" charset="0"/>
                <a:ea typeface="Times New Roman" panose="02020603050405020304" pitchFamily="18" charset="0"/>
              </a:rPr>
              <a:t>Se abrirá una ventana de datos donde debe exponer la incidencia. Es aconsejable indicar todos los detalles del problema y los datos que se solicitan.</a:t>
            </a:r>
            <a:endParaRPr lang="es-ES" sz="2400" dirty="0">
              <a:effectLst/>
              <a:latin typeface="Times New Roman" panose="02020603050405020304" pitchFamily="18" charset="0"/>
              <a:ea typeface="Times New Roman" panose="02020603050405020304" pitchFamily="18" charset="0"/>
            </a:endParaRPr>
          </a:p>
        </p:txBody>
      </p:sp>
      <p:pic>
        <p:nvPicPr>
          <p:cNvPr id="4" name="Imagen 3">
            <a:extLst>
              <a:ext uri="{FF2B5EF4-FFF2-40B4-BE49-F238E27FC236}">
                <a16:creationId xmlns:a16="http://schemas.microsoft.com/office/drawing/2014/main" id="{F73B840A-9B76-454F-AB0C-9CEF7C9934F0}"/>
              </a:ext>
            </a:extLst>
          </p:cNvPr>
          <p:cNvPicPr>
            <a:picLocks noChangeAspect="1"/>
          </p:cNvPicPr>
          <p:nvPr/>
        </p:nvPicPr>
        <p:blipFill>
          <a:blip r:embed="rId2"/>
          <a:stretch>
            <a:fillRect/>
          </a:stretch>
        </p:blipFill>
        <p:spPr>
          <a:xfrm>
            <a:off x="1250813" y="2663445"/>
            <a:ext cx="6129500" cy="1773315"/>
          </a:xfrm>
          <a:prstGeom prst="rect">
            <a:avLst/>
          </a:prstGeom>
        </p:spPr>
      </p:pic>
      <p:pic>
        <p:nvPicPr>
          <p:cNvPr id="5" name="Imagen 4" descr="Interfaz de usuario gráfica&#10;&#10;Descripción generada automáticamente">
            <a:extLst>
              <a:ext uri="{FF2B5EF4-FFF2-40B4-BE49-F238E27FC236}">
                <a16:creationId xmlns:a16="http://schemas.microsoft.com/office/drawing/2014/main" id="{C9BACD79-2B1A-4B15-45BB-77FCEC85D24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5394" y="86395"/>
            <a:ext cx="604535" cy="846381"/>
          </a:xfrm>
          <a:prstGeom prst="rect">
            <a:avLst/>
          </a:prstGeom>
        </p:spPr>
      </p:pic>
    </p:spTree>
    <p:extLst>
      <p:ext uri="{BB962C8B-B14F-4D97-AF65-F5344CB8AC3E}">
        <p14:creationId xmlns:p14="http://schemas.microsoft.com/office/powerpoint/2010/main" val="4001733768"/>
      </p:ext>
    </p:extLst>
  </p:cSld>
  <p:clrMapOvr>
    <a:masterClrMapping/>
  </p:clrMapOvr>
  <p:transition spd="slow">
    <p:pull dir="lu"/>
  </p:transition>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E37C7189-E2F9-228F-31DE-C732EC161EAA}"/>
            </a:ext>
          </a:extLst>
        </p:cNvPr>
        <p:cNvGrpSpPr/>
        <p:nvPr/>
      </p:nvGrpSpPr>
      <p:grpSpPr>
        <a:xfrm>
          <a:off x="0" y="0"/>
          <a:ext cx="0" cy="0"/>
          <a:chOff x="0" y="0"/>
          <a:chExt cx="0" cy="0"/>
        </a:xfrm>
      </p:grpSpPr>
      <p:sp useBgFill="1">
        <p:nvSpPr>
          <p:cNvPr id="78" name="Rectangle 7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1"/>
            <a:ext cx="9143997"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6086479"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8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86474" y="-1"/>
            <a:ext cx="3057523"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512" y="-1"/>
            <a:ext cx="8799485"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uadroTexto 7">
            <a:extLst>
              <a:ext uri="{FF2B5EF4-FFF2-40B4-BE49-F238E27FC236}">
                <a16:creationId xmlns:a16="http://schemas.microsoft.com/office/drawing/2014/main" id="{C22AF77B-5D7A-9B4D-228B-E19F5148DB9A}"/>
              </a:ext>
            </a:extLst>
          </p:cNvPr>
          <p:cNvSpPr txBox="1"/>
          <p:nvPr/>
        </p:nvSpPr>
        <p:spPr>
          <a:xfrm>
            <a:off x="1028699" y="294538"/>
            <a:ext cx="7421963" cy="1033669"/>
          </a:xfrm>
          <a:prstGeom prst="rect">
            <a:avLst/>
          </a:prstGeom>
        </p:spPr>
        <p:txBody>
          <a:bodyPr vert="horz" lIns="91440" tIns="45720" rIns="91440" bIns="45720" rtlCol="0" anchor="ctr">
            <a:normAutofit/>
          </a:bodyPr>
          <a:lstStyle/>
          <a:p>
            <a:pPr defTabSz="914400">
              <a:lnSpc>
                <a:spcPct val="90000"/>
              </a:lnSpc>
              <a:spcBef>
                <a:spcPct val="0"/>
              </a:spcBef>
              <a:spcAft>
                <a:spcPts val="600"/>
              </a:spcAft>
            </a:pPr>
            <a:r>
              <a:rPr lang="en-US" sz="3000" b="1" kern="1200" dirty="0">
                <a:solidFill>
                  <a:srgbClr val="FFFFFF"/>
                </a:solidFill>
                <a:latin typeface="+mj-lt"/>
                <a:ea typeface="+mj-ea"/>
                <a:cs typeface="+mj-cs"/>
              </a:rPr>
              <a:t>CANALES DE INFORMACIÓN</a:t>
            </a:r>
          </a:p>
          <a:p>
            <a:pPr defTabSz="914400">
              <a:lnSpc>
                <a:spcPct val="90000"/>
              </a:lnSpc>
              <a:spcBef>
                <a:spcPct val="0"/>
              </a:spcBef>
              <a:spcAft>
                <a:spcPts val="600"/>
              </a:spcAft>
            </a:pPr>
            <a:r>
              <a:rPr lang="en-US" sz="3000" b="1" kern="1200" dirty="0">
                <a:solidFill>
                  <a:srgbClr val="FFFFFF"/>
                </a:solidFill>
                <a:latin typeface="+mj-lt"/>
                <a:ea typeface="+mj-ea"/>
                <a:cs typeface="+mj-cs"/>
              </a:rPr>
              <a:t>FAMILIAS</a:t>
            </a:r>
          </a:p>
        </p:txBody>
      </p:sp>
      <p:sp>
        <p:nvSpPr>
          <p:cNvPr id="11" name="Rectangle 4">
            <a:extLst>
              <a:ext uri="{FF2B5EF4-FFF2-40B4-BE49-F238E27FC236}">
                <a16:creationId xmlns:a16="http://schemas.microsoft.com/office/drawing/2014/main" id="{C808894C-7A7D-2B5E-F162-DBF5040B3D4A}"/>
              </a:ext>
            </a:extLst>
          </p:cNvPr>
          <p:cNvSpPr>
            <a:spLocks noChangeArrowheads="1"/>
          </p:cNvSpPr>
          <p:nvPr/>
        </p:nvSpPr>
        <p:spPr bwMode="auto">
          <a:xfrm>
            <a:off x="251520" y="1689178"/>
            <a:ext cx="8712967" cy="4991242"/>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fontScale="92500" lnSpcReduction="20000"/>
          </a:bodyPr>
          <a:lstStyle>
            <a:lvl1pPr eaLnBrk="0" hangingPunct="0">
              <a:spcBef>
                <a:spcPct val="20000"/>
              </a:spcBef>
              <a:buFont typeface="Arial" panose="020B0604020202020204" pitchFamily="34" charset="0"/>
              <a:buChar char="•"/>
              <a:tabLst>
                <a:tab pos="457200" algn="l"/>
              </a:tabLst>
              <a:defRPr sz="3200">
                <a:solidFill>
                  <a:schemeClr val="tx1"/>
                </a:solidFill>
                <a:latin typeface="Calibri" panose="020F0502020204030204" pitchFamily="34" charset="0"/>
              </a:defRPr>
            </a:lvl1pPr>
            <a:lvl2pPr eaLnBrk="0" hangingPunct="0">
              <a:spcBef>
                <a:spcPct val="20000"/>
              </a:spcBef>
              <a:buFont typeface="Arial" panose="020B0604020202020204" pitchFamily="34" charset="0"/>
              <a:buChar char="–"/>
              <a:tabLst>
                <a:tab pos="457200" algn="l"/>
              </a:tabLst>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tabLst>
                <a:tab pos="457200" algn="l"/>
              </a:tabLst>
              <a:defRPr sz="2400">
                <a:solidFill>
                  <a:schemeClr val="tx1"/>
                </a:solidFill>
                <a:latin typeface="Calibri" panose="020F0502020204030204" pitchFamily="34" charset="0"/>
              </a:defRPr>
            </a:lvl3pPr>
            <a:lvl4pPr eaLnBrk="0" hangingPunct="0">
              <a:spcBef>
                <a:spcPct val="20000"/>
              </a:spcBef>
              <a:buFont typeface="Arial" panose="020B0604020202020204" pitchFamily="34" charset="0"/>
              <a:buChar char="–"/>
              <a:tabLst>
                <a:tab pos="457200" algn="l"/>
              </a:tabLst>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tabLst>
                <a:tab pos="457200" algn="l"/>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457200" algn="l"/>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457200" algn="l"/>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457200" algn="l"/>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457200" algn="l"/>
              </a:tabLst>
              <a:defRPr sz="2000">
                <a:solidFill>
                  <a:schemeClr val="tx1"/>
                </a:solidFill>
                <a:latin typeface="Calibri" panose="020F0502020204030204" pitchFamily="34" charset="0"/>
              </a:defRPr>
            </a:lvl9pPr>
          </a:lstStyle>
          <a:p>
            <a:pPr defTabSz="914400" eaLnBrk="1" hangingPunct="1">
              <a:lnSpc>
                <a:spcPct val="90000"/>
              </a:lnSpc>
              <a:spcBef>
                <a:spcPct val="0"/>
              </a:spcBef>
              <a:spcAft>
                <a:spcPts val="600"/>
              </a:spcAft>
              <a:buClr>
                <a:srgbClr val="0070C0"/>
              </a:buClr>
              <a:buNone/>
              <a:defRPr/>
            </a:pPr>
            <a:r>
              <a:rPr lang="en-US" altLang="es-ES" sz="1900" b="1" dirty="0">
                <a:solidFill>
                  <a:srgbClr val="0C68B4"/>
                </a:solidFill>
                <a:latin typeface="+mn-lt"/>
              </a:rPr>
              <a:t>Portal de Educación: </a:t>
            </a:r>
            <a:r>
              <a:rPr lang="en-US" altLang="es-ES" sz="1900" b="1" dirty="0">
                <a:solidFill>
                  <a:srgbClr val="0C68B4"/>
                </a:solidFill>
                <a:latin typeface="+mn-lt"/>
                <a:hlinkClick r:id="rId2">
                  <a:extLst>
                    <a:ext uri="{A12FA001-AC4F-418D-AE19-62706E023703}">
                      <ahyp:hlinkClr xmlns:ahyp="http://schemas.microsoft.com/office/drawing/2018/hyperlinkcolor" val="tx"/>
                    </a:ext>
                  </a:extLst>
                </a:hlinkClick>
              </a:rPr>
              <a:t>educa.jccm.es</a:t>
            </a:r>
            <a:endParaRPr lang="en-US" altLang="es-ES" sz="1900" b="1" dirty="0">
              <a:solidFill>
                <a:srgbClr val="0C68B4"/>
              </a:solidFill>
              <a:latin typeface="+mn-lt"/>
            </a:endParaRPr>
          </a:p>
          <a:p>
            <a:pPr marL="1600200" lvl="2" defTabSz="914400" eaLnBrk="1" hangingPunct="1">
              <a:lnSpc>
                <a:spcPct val="90000"/>
              </a:lnSpc>
              <a:spcBef>
                <a:spcPct val="0"/>
              </a:spcBef>
              <a:spcAft>
                <a:spcPts val="600"/>
              </a:spcAft>
              <a:defRPr/>
            </a:pPr>
            <a:r>
              <a:rPr lang="en-US" altLang="es-ES" sz="1600" dirty="0">
                <a:latin typeface="+mn-lt"/>
              </a:rPr>
              <a:t>Guía para familias. </a:t>
            </a:r>
          </a:p>
          <a:p>
            <a:pPr marL="1600200" lvl="2" defTabSz="914400" eaLnBrk="1" hangingPunct="1">
              <a:lnSpc>
                <a:spcPct val="90000"/>
              </a:lnSpc>
              <a:spcBef>
                <a:spcPct val="0"/>
              </a:spcBef>
              <a:spcAft>
                <a:spcPts val="600"/>
              </a:spcAft>
              <a:defRPr/>
            </a:pPr>
            <a:r>
              <a:rPr lang="en-US" altLang="es-ES" sz="1600" dirty="0">
                <a:latin typeface="+mn-lt"/>
              </a:rPr>
              <a:t>Video – </a:t>
            </a:r>
            <a:r>
              <a:rPr lang="en-US" altLang="es-ES" sz="1600" dirty="0" err="1">
                <a:latin typeface="+mn-lt"/>
              </a:rPr>
              <a:t>tutoriales</a:t>
            </a:r>
            <a:r>
              <a:rPr lang="en-US" altLang="es-ES" sz="1600" dirty="0">
                <a:latin typeface="+mn-lt"/>
              </a:rPr>
              <a:t> (solicitudes, </a:t>
            </a:r>
            <a:r>
              <a:rPr lang="en-US" altLang="es-ES" sz="1600" dirty="0" err="1">
                <a:latin typeface="+mn-lt"/>
              </a:rPr>
              <a:t>matriculación</a:t>
            </a:r>
            <a:r>
              <a:rPr lang="en-US" altLang="es-ES" sz="1600" dirty="0">
                <a:latin typeface="+mn-lt"/>
              </a:rPr>
              <a:t>, </a:t>
            </a:r>
            <a:r>
              <a:rPr lang="en-US" altLang="es-ES" sz="1600" dirty="0" err="1">
                <a:latin typeface="+mn-lt"/>
              </a:rPr>
              <a:t>reclamaciones</a:t>
            </a:r>
            <a:r>
              <a:rPr lang="en-US" altLang="es-ES" sz="1600" dirty="0">
                <a:latin typeface="+mn-lt"/>
              </a:rPr>
              <a:t>, renuncias…)</a:t>
            </a:r>
          </a:p>
          <a:p>
            <a:pPr marL="1600200" lvl="2" defTabSz="914400" eaLnBrk="1" hangingPunct="1">
              <a:lnSpc>
                <a:spcPct val="90000"/>
              </a:lnSpc>
              <a:spcBef>
                <a:spcPct val="0"/>
              </a:spcBef>
              <a:spcAft>
                <a:spcPts val="600"/>
              </a:spcAft>
              <a:defRPr/>
            </a:pPr>
            <a:r>
              <a:rPr lang="en-US" altLang="es-ES" sz="1600" dirty="0">
                <a:latin typeface="+mn-lt"/>
              </a:rPr>
              <a:t>Preguntas frecuentes</a:t>
            </a:r>
          </a:p>
          <a:p>
            <a:pPr marL="1600200" lvl="2" defTabSz="914400" eaLnBrk="1" hangingPunct="1">
              <a:lnSpc>
                <a:spcPct val="90000"/>
              </a:lnSpc>
              <a:spcBef>
                <a:spcPct val="0"/>
              </a:spcBef>
              <a:spcAft>
                <a:spcPts val="600"/>
              </a:spcAft>
              <a:defRPr/>
            </a:pPr>
            <a:r>
              <a:rPr lang="en-US" altLang="es-ES" sz="1600" dirty="0">
                <a:latin typeface="+mn-lt"/>
              </a:rPr>
              <a:t>Oferta </a:t>
            </a:r>
            <a:r>
              <a:rPr lang="en-US" altLang="es-ES" sz="1600" dirty="0" err="1">
                <a:latin typeface="+mn-lt"/>
              </a:rPr>
              <a:t>educativa</a:t>
            </a:r>
            <a:endParaRPr lang="en-US" altLang="es-ES" sz="1600" dirty="0">
              <a:latin typeface="+mn-lt"/>
            </a:endParaRPr>
          </a:p>
          <a:p>
            <a:pPr defTabSz="914400" eaLnBrk="1" hangingPunct="1">
              <a:lnSpc>
                <a:spcPct val="90000"/>
              </a:lnSpc>
              <a:spcBef>
                <a:spcPct val="0"/>
              </a:spcBef>
              <a:spcAft>
                <a:spcPts val="600"/>
              </a:spcAft>
              <a:buClr>
                <a:srgbClr val="0070C0"/>
              </a:buClr>
              <a:buNone/>
              <a:defRPr/>
            </a:pPr>
            <a:r>
              <a:rPr lang="en-US" altLang="es-ES" sz="1900" b="1" dirty="0">
                <a:solidFill>
                  <a:srgbClr val="0C68B4"/>
                </a:solidFill>
                <a:latin typeface="+mn-lt"/>
              </a:rPr>
              <a:t>Centros Educativos.</a:t>
            </a:r>
          </a:p>
          <a:p>
            <a:pPr indent="-228600" defTabSz="914400" eaLnBrk="1" hangingPunct="1">
              <a:lnSpc>
                <a:spcPct val="90000"/>
              </a:lnSpc>
              <a:spcBef>
                <a:spcPct val="0"/>
              </a:spcBef>
              <a:spcAft>
                <a:spcPts val="600"/>
              </a:spcAft>
              <a:buClr>
                <a:srgbClr val="0070C0"/>
              </a:buClr>
              <a:defRPr/>
            </a:pPr>
            <a:endParaRPr lang="en-US" altLang="es-ES" sz="1900" b="1" dirty="0">
              <a:solidFill>
                <a:srgbClr val="0C68B4"/>
              </a:solidFill>
              <a:latin typeface="+mn-lt"/>
            </a:endParaRPr>
          </a:p>
          <a:p>
            <a:pPr defTabSz="914400" eaLnBrk="1" hangingPunct="1">
              <a:lnSpc>
                <a:spcPct val="90000"/>
              </a:lnSpc>
              <a:spcBef>
                <a:spcPct val="0"/>
              </a:spcBef>
              <a:spcAft>
                <a:spcPts val="600"/>
              </a:spcAft>
              <a:buClr>
                <a:srgbClr val="0070C0"/>
              </a:buClr>
              <a:buNone/>
              <a:defRPr/>
            </a:pPr>
            <a:r>
              <a:rPr lang="en-US" altLang="es-ES" sz="1900" b="1" dirty="0">
                <a:solidFill>
                  <a:srgbClr val="0C68B4"/>
                </a:solidFill>
                <a:latin typeface="+mn-lt"/>
              </a:rPr>
              <a:t>Correos electrónicos / Teléfonos - Delegaciones: </a:t>
            </a:r>
          </a:p>
          <a:p>
            <a:pPr indent="-228600" defTabSz="914400" eaLnBrk="1" hangingPunct="1">
              <a:lnSpc>
                <a:spcPct val="90000"/>
              </a:lnSpc>
              <a:spcBef>
                <a:spcPct val="0"/>
              </a:spcBef>
              <a:spcAft>
                <a:spcPts val="600"/>
              </a:spcAft>
              <a:buClr>
                <a:srgbClr val="0070C0"/>
              </a:buClr>
              <a:defRPr/>
            </a:pPr>
            <a:endParaRPr lang="en-US" altLang="es-ES" sz="1600" b="1" dirty="0">
              <a:latin typeface="+mn-lt"/>
            </a:endParaRPr>
          </a:p>
          <a:p>
            <a:pPr lvl="1" indent="-228600" defTabSz="914400" eaLnBrk="1" hangingPunct="1">
              <a:lnSpc>
                <a:spcPct val="90000"/>
              </a:lnSpc>
              <a:spcBef>
                <a:spcPct val="0"/>
              </a:spcBef>
              <a:spcAft>
                <a:spcPts val="600"/>
              </a:spcAft>
              <a:buClr>
                <a:srgbClr val="002060"/>
              </a:buClr>
              <a:buFont typeface="Arial" panose="020B0604020202020204" pitchFamily="34" charset="0"/>
              <a:buChar char="•"/>
              <a:defRPr/>
            </a:pPr>
            <a:r>
              <a:rPr lang="en-US" altLang="es-ES" sz="1600" b="1" dirty="0">
                <a:latin typeface="+mn-lt"/>
              </a:rPr>
              <a:t>Albacete: 		</a:t>
            </a:r>
            <a:r>
              <a:rPr lang="en-US" altLang="es-ES" sz="1600" b="1" dirty="0">
                <a:latin typeface="+mn-lt"/>
                <a:hlinkClick r:id="rId3">
                  <a:extLst>
                    <a:ext uri="{A12FA001-AC4F-418D-AE19-62706E023703}">
                      <ahyp:hlinkClr xmlns:ahyp="http://schemas.microsoft.com/office/drawing/2018/hyperlinkcolor" val="tx"/>
                    </a:ext>
                  </a:extLst>
                </a:hlinkClick>
              </a:rPr>
              <a:t>admision.ab@jccm.es</a:t>
            </a:r>
            <a:r>
              <a:rPr lang="en-US" altLang="es-ES" sz="1600" b="1" dirty="0">
                <a:latin typeface="+mn-lt"/>
              </a:rPr>
              <a:t>  967 59 63 29</a:t>
            </a:r>
          </a:p>
          <a:p>
            <a:pPr lvl="1" indent="-228600" defTabSz="914400" eaLnBrk="1" hangingPunct="1">
              <a:lnSpc>
                <a:spcPct val="90000"/>
              </a:lnSpc>
              <a:spcBef>
                <a:spcPct val="0"/>
              </a:spcBef>
              <a:spcAft>
                <a:spcPts val="600"/>
              </a:spcAft>
              <a:buClr>
                <a:srgbClr val="002060"/>
              </a:buClr>
              <a:buFont typeface="Arial" panose="020B0604020202020204" pitchFamily="34" charset="0"/>
              <a:buChar char="•"/>
              <a:defRPr/>
            </a:pPr>
            <a:r>
              <a:rPr lang="en-US" altLang="es-ES" sz="1600" b="1" dirty="0">
                <a:latin typeface="+mn-lt"/>
              </a:rPr>
              <a:t>Ciudad Real:		</a:t>
            </a:r>
            <a:r>
              <a:rPr lang="en-US" altLang="es-ES" sz="1600" b="1" dirty="0">
                <a:latin typeface="+mn-lt"/>
                <a:hlinkClick r:id="rId4">
                  <a:extLst>
                    <a:ext uri="{A12FA001-AC4F-418D-AE19-62706E023703}">
                      <ahyp:hlinkClr xmlns:ahyp="http://schemas.microsoft.com/office/drawing/2018/hyperlinkcolor" val="tx"/>
                    </a:ext>
                  </a:extLst>
                </a:hlinkClick>
              </a:rPr>
              <a:t>admision.cr@jccm.es</a:t>
            </a:r>
            <a:r>
              <a:rPr lang="en-US" altLang="es-ES" sz="1600" b="1" dirty="0">
                <a:latin typeface="+mn-lt"/>
              </a:rPr>
              <a:t>  926 27 92 99</a:t>
            </a:r>
          </a:p>
          <a:p>
            <a:pPr lvl="1" indent="-228600" defTabSz="914400" eaLnBrk="1" hangingPunct="1">
              <a:lnSpc>
                <a:spcPct val="90000"/>
              </a:lnSpc>
              <a:spcBef>
                <a:spcPct val="0"/>
              </a:spcBef>
              <a:spcAft>
                <a:spcPts val="600"/>
              </a:spcAft>
              <a:buClr>
                <a:srgbClr val="002060"/>
              </a:buClr>
              <a:buFont typeface="Arial" panose="020B0604020202020204" pitchFamily="34" charset="0"/>
              <a:buChar char="•"/>
              <a:defRPr/>
            </a:pPr>
            <a:r>
              <a:rPr lang="en-US" altLang="es-ES" sz="1600" b="1" dirty="0">
                <a:latin typeface="+mn-lt"/>
              </a:rPr>
              <a:t>Cuenca: 		</a:t>
            </a:r>
            <a:r>
              <a:rPr lang="en-US" altLang="es-ES" sz="1600" b="1" dirty="0">
                <a:latin typeface="+mn-lt"/>
                <a:hlinkClick r:id="rId5">
                  <a:extLst>
                    <a:ext uri="{A12FA001-AC4F-418D-AE19-62706E023703}">
                      <ahyp:hlinkClr xmlns:ahyp="http://schemas.microsoft.com/office/drawing/2018/hyperlinkcolor" val="tx"/>
                    </a:ext>
                  </a:extLst>
                </a:hlinkClick>
              </a:rPr>
              <a:t>admision.cu@jccm.es</a:t>
            </a:r>
            <a:r>
              <a:rPr lang="en-US" altLang="es-ES" sz="1600" b="1" dirty="0">
                <a:latin typeface="+mn-lt"/>
              </a:rPr>
              <a:t> 969 17 63 44</a:t>
            </a:r>
          </a:p>
          <a:p>
            <a:pPr lvl="1" indent="-228600" defTabSz="914400" eaLnBrk="1" hangingPunct="1">
              <a:lnSpc>
                <a:spcPct val="90000"/>
              </a:lnSpc>
              <a:spcBef>
                <a:spcPct val="0"/>
              </a:spcBef>
              <a:spcAft>
                <a:spcPts val="600"/>
              </a:spcAft>
              <a:buClr>
                <a:srgbClr val="002060"/>
              </a:buClr>
              <a:buFont typeface="Arial" panose="020B0604020202020204" pitchFamily="34" charset="0"/>
              <a:buChar char="•"/>
              <a:defRPr/>
            </a:pPr>
            <a:r>
              <a:rPr lang="en-US" altLang="es-ES" sz="1600" b="1" dirty="0">
                <a:latin typeface="+mn-lt"/>
              </a:rPr>
              <a:t>Guadalajara: 		</a:t>
            </a:r>
            <a:r>
              <a:rPr lang="en-US" altLang="es-ES" sz="1600" b="1" dirty="0">
                <a:latin typeface="+mn-lt"/>
                <a:hlinkClick r:id="rId6">
                  <a:extLst>
                    <a:ext uri="{A12FA001-AC4F-418D-AE19-62706E023703}">
                      <ahyp:hlinkClr xmlns:ahyp="http://schemas.microsoft.com/office/drawing/2018/hyperlinkcolor" val="tx"/>
                    </a:ext>
                  </a:extLst>
                </a:hlinkClick>
              </a:rPr>
              <a:t>admision.gu@jccm.es</a:t>
            </a:r>
            <a:r>
              <a:rPr lang="en-US" altLang="es-ES" sz="1600" b="1" dirty="0">
                <a:latin typeface="+mn-lt"/>
              </a:rPr>
              <a:t> 949 88 57 04</a:t>
            </a:r>
          </a:p>
          <a:p>
            <a:pPr lvl="1" indent="-228600" defTabSz="914400" eaLnBrk="1" hangingPunct="1">
              <a:lnSpc>
                <a:spcPct val="90000"/>
              </a:lnSpc>
              <a:spcBef>
                <a:spcPct val="0"/>
              </a:spcBef>
              <a:spcAft>
                <a:spcPts val="600"/>
              </a:spcAft>
              <a:buClr>
                <a:srgbClr val="002060"/>
              </a:buClr>
              <a:buFont typeface="Arial" panose="020B0604020202020204" pitchFamily="34" charset="0"/>
              <a:buChar char="•"/>
              <a:defRPr/>
            </a:pPr>
            <a:r>
              <a:rPr lang="en-US" altLang="es-ES" sz="1600" b="1" dirty="0">
                <a:latin typeface="+mn-lt"/>
              </a:rPr>
              <a:t>Toledo: 		</a:t>
            </a:r>
            <a:r>
              <a:rPr lang="en-US" altLang="es-ES" sz="1600" b="1" dirty="0">
                <a:latin typeface="+mn-lt"/>
                <a:hlinkClick r:id="rId7">
                  <a:extLst>
                    <a:ext uri="{A12FA001-AC4F-418D-AE19-62706E023703}">
                      <ahyp:hlinkClr xmlns:ahyp="http://schemas.microsoft.com/office/drawing/2018/hyperlinkcolor" val="tx"/>
                    </a:ext>
                  </a:extLst>
                </a:hlinkClick>
              </a:rPr>
              <a:t>admision.to@jccm.es</a:t>
            </a:r>
            <a:r>
              <a:rPr lang="en-US" altLang="es-ES" sz="1600" b="1" dirty="0">
                <a:latin typeface="+mn-lt"/>
              </a:rPr>
              <a:t>  925 28 65 00</a:t>
            </a:r>
          </a:p>
          <a:p>
            <a:pPr lvl="1" indent="-228600" defTabSz="914400" eaLnBrk="1" hangingPunct="1">
              <a:lnSpc>
                <a:spcPct val="90000"/>
              </a:lnSpc>
              <a:spcBef>
                <a:spcPct val="0"/>
              </a:spcBef>
              <a:spcAft>
                <a:spcPts val="600"/>
              </a:spcAft>
              <a:buClr>
                <a:srgbClr val="002060"/>
              </a:buClr>
              <a:buFont typeface="Arial" panose="020B0604020202020204" pitchFamily="34" charset="0"/>
              <a:buChar char="•"/>
              <a:defRPr/>
            </a:pPr>
            <a:r>
              <a:rPr lang="en-US" altLang="es-ES" sz="1600" b="1" dirty="0">
                <a:latin typeface="+mn-lt"/>
              </a:rPr>
              <a:t>Talavera de la Reina:	</a:t>
            </a:r>
            <a:r>
              <a:rPr lang="en-US" altLang="es-ES" sz="1600" b="1" dirty="0">
                <a:latin typeface="+mn-lt"/>
                <a:hlinkClick r:id="rId8">
                  <a:extLst>
                    <a:ext uri="{A12FA001-AC4F-418D-AE19-62706E023703}">
                      <ahyp:hlinkClr xmlns:ahyp="http://schemas.microsoft.com/office/drawing/2018/hyperlinkcolor" val="tx"/>
                    </a:ext>
                  </a:extLst>
                </a:hlinkClick>
              </a:rPr>
              <a:t>admision.talavera@jccm.es</a:t>
            </a:r>
            <a:r>
              <a:rPr lang="en-US" altLang="es-ES" sz="1600" b="1" dirty="0">
                <a:latin typeface="+mn-lt"/>
              </a:rPr>
              <a:t> 925 33 02  00</a:t>
            </a:r>
          </a:p>
          <a:p>
            <a:pPr indent="-228600" defTabSz="914400" eaLnBrk="1" hangingPunct="1">
              <a:lnSpc>
                <a:spcPct val="90000"/>
              </a:lnSpc>
              <a:spcBef>
                <a:spcPct val="0"/>
              </a:spcBef>
              <a:spcAft>
                <a:spcPts val="600"/>
              </a:spcAft>
              <a:buClr>
                <a:srgbClr val="002060"/>
              </a:buClr>
              <a:defRPr/>
            </a:pPr>
            <a:endParaRPr lang="en-US" altLang="es-ES" sz="1600" b="1" dirty="0">
              <a:latin typeface="+mn-lt"/>
              <a:hlinkClick r:id="rId9">
                <a:extLst>
                  <a:ext uri="{A12FA001-AC4F-418D-AE19-62706E023703}">
                    <ahyp:hlinkClr xmlns:ahyp="http://schemas.microsoft.com/office/drawing/2018/hyperlinkcolor" val="tx"/>
                  </a:ext>
                </a:extLst>
              </a:hlinkClick>
            </a:endParaRPr>
          </a:p>
          <a:p>
            <a:pPr defTabSz="914400" eaLnBrk="1" hangingPunct="1">
              <a:lnSpc>
                <a:spcPct val="90000"/>
              </a:lnSpc>
              <a:spcBef>
                <a:spcPct val="0"/>
              </a:spcBef>
              <a:spcAft>
                <a:spcPts val="600"/>
              </a:spcAft>
              <a:buClr>
                <a:srgbClr val="002060"/>
              </a:buClr>
              <a:buNone/>
              <a:defRPr/>
            </a:pPr>
            <a:r>
              <a:rPr lang="en-US" altLang="es-ES" sz="1600" b="1" dirty="0">
                <a:solidFill>
                  <a:srgbClr val="0C68B4"/>
                </a:solidFill>
                <a:latin typeface="+mn-lt"/>
                <a:hlinkClick r:id="rId9">
                  <a:extLst>
                    <a:ext uri="{A12FA001-AC4F-418D-AE19-62706E023703}">
                      <ahyp:hlinkClr xmlns:ahyp="http://schemas.microsoft.com/office/drawing/2018/hyperlinkcolor" val="tx"/>
                    </a:ext>
                  </a:extLst>
                </a:hlinkClick>
              </a:rPr>
              <a:t>Consejería Educación:  </a:t>
            </a:r>
            <a:r>
              <a:rPr lang="en-US" altLang="es-ES" sz="1600" b="1" dirty="0">
                <a:latin typeface="+mn-lt"/>
                <a:hlinkClick r:id="rId9">
                  <a:extLst>
                    <a:ext uri="{A12FA001-AC4F-418D-AE19-62706E023703}">
                      <ahyp:hlinkClr xmlns:ahyp="http://schemas.microsoft.com/office/drawing/2018/hyperlinkcolor" val="tx"/>
                    </a:ext>
                  </a:extLst>
                </a:hlinkClick>
              </a:rPr>
              <a:t>admision.edu@jccm.es</a:t>
            </a:r>
            <a:endParaRPr lang="en-US" altLang="es-ES" sz="1600" b="1" dirty="0">
              <a:latin typeface="+mn-lt"/>
            </a:endParaRPr>
          </a:p>
          <a:p>
            <a:pPr indent="-228600" defTabSz="914400" eaLnBrk="1" hangingPunct="1">
              <a:lnSpc>
                <a:spcPct val="90000"/>
              </a:lnSpc>
              <a:spcBef>
                <a:spcPct val="0"/>
              </a:spcBef>
              <a:spcAft>
                <a:spcPts val="600"/>
              </a:spcAft>
              <a:buClr>
                <a:srgbClr val="002060"/>
              </a:buClr>
              <a:defRPr/>
            </a:pPr>
            <a:endParaRPr lang="en-US" altLang="es-ES" sz="1600" b="1" dirty="0">
              <a:latin typeface="+mn-lt"/>
            </a:endParaRPr>
          </a:p>
          <a:p>
            <a:pPr indent="-342900" defTabSz="914400" eaLnBrk="1" hangingPunct="1">
              <a:lnSpc>
                <a:spcPct val="90000"/>
              </a:lnSpc>
              <a:spcBef>
                <a:spcPct val="0"/>
              </a:spcBef>
              <a:spcAft>
                <a:spcPts val="600"/>
              </a:spcAft>
              <a:buClr>
                <a:srgbClr val="42A9AE"/>
              </a:buClr>
              <a:buNone/>
              <a:defRPr/>
            </a:pPr>
            <a:r>
              <a:rPr lang="en-US" altLang="es-ES" sz="2000" b="1" dirty="0">
                <a:latin typeface="+mn-lt"/>
              </a:rPr>
              <a:t>Teléfonos Único de </a:t>
            </a:r>
            <a:r>
              <a:rPr lang="en-US" altLang="es-ES" sz="2000" b="1" dirty="0" err="1">
                <a:latin typeface="+mn-lt"/>
              </a:rPr>
              <a:t>Información</a:t>
            </a:r>
            <a:r>
              <a:rPr lang="en-US" altLang="es-ES" sz="2000" b="1" dirty="0">
                <a:latin typeface="+mn-lt"/>
              </a:rPr>
              <a:t> (012).</a:t>
            </a:r>
          </a:p>
          <a:p>
            <a:pPr lvl="1" indent="-228600" defTabSz="914400" eaLnBrk="1" hangingPunct="1">
              <a:lnSpc>
                <a:spcPct val="90000"/>
              </a:lnSpc>
              <a:spcBef>
                <a:spcPct val="0"/>
              </a:spcBef>
              <a:spcAft>
                <a:spcPts val="600"/>
              </a:spcAft>
              <a:buClr>
                <a:srgbClr val="FF0066"/>
              </a:buClr>
              <a:buFont typeface="Arial" panose="020B0604020202020204" pitchFamily="34" charset="0"/>
              <a:buChar char="•"/>
              <a:defRPr/>
            </a:pPr>
            <a:endParaRPr lang="en-US" altLang="es-ES" sz="700" dirty="0">
              <a:latin typeface="+mn-lt"/>
            </a:endParaRPr>
          </a:p>
        </p:txBody>
      </p:sp>
      <p:sp>
        <p:nvSpPr>
          <p:cNvPr id="3" name="CuadroTexto 2">
            <a:extLst>
              <a:ext uri="{FF2B5EF4-FFF2-40B4-BE49-F238E27FC236}">
                <a16:creationId xmlns:a16="http://schemas.microsoft.com/office/drawing/2014/main" id="{B9099478-43C8-586A-D4A3-7527E8F811FF}"/>
              </a:ext>
            </a:extLst>
          </p:cNvPr>
          <p:cNvSpPr txBox="1"/>
          <p:nvPr/>
        </p:nvSpPr>
        <p:spPr>
          <a:xfrm>
            <a:off x="251520" y="798490"/>
            <a:ext cx="8079501" cy="5601881"/>
          </a:xfrm>
          <a:prstGeom prst="rect">
            <a:avLst/>
          </a:prstGeom>
        </p:spPr>
        <p:txBody>
          <a:bodyPr vert="horz" lIns="91440" tIns="45720" rIns="91440" bIns="45720" rtlCol="0" anchor="t">
            <a:normAutofit/>
          </a:bodyPr>
          <a:lstStyle/>
          <a:p>
            <a:pPr marL="114300" algn="just" defTabSz="914400">
              <a:lnSpc>
                <a:spcPct val="90000"/>
              </a:lnSpc>
              <a:spcAft>
                <a:spcPts val="600"/>
              </a:spcAft>
            </a:pPr>
            <a:endParaRPr lang="es-ES" sz="1600" dirty="0">
              <a:latin typeface="Arial Narrow" panose="020B0606020202030204" pitchFamily="34" charset="0"/>
            </a:endParaRPr>
          </a:p>
          <a:p>
            <a:pPr marL="342900" indent="-228600" defTabSz="914400">
              <a:lnSpc>
                <a:spcPct val="90000"/>
              </a:lnSpc>
              <a:spcAft>
                <a:spcPts val="600"/>
              </a:spcAft>
              <a:buFont typeface="Arial" panose="020B0604020202020204" pitchFamily="34" charset="0"/>
              <a:buChar char="•"/>
            </a:pPr>
            <a:endParaRPr lang="en-US" sz="1600" dirty="0"/>
          </a:p>
        </p:txBody>
      </p:sp>
      <p:pic>
        <p:nvPicPr>
          <p:cNvPr id="2" name="Imagen 1" descr="Interfaz de usuario gráfica&#10;&#10;Descripción generada automáticamente">
            <a:extLst>
              <a:ext uri="{FF2B5EF4-FFF2-40B4-BE49-F238E27FC236}">
                <a16:creationId xmlns:a16="http://schemas.microsoft.com/office/drawing/2014/main" id="{5B74C729-8ACD-67F3-FC95-A013E97083DE}"/>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11236" y="177580"/>
            <a:ext cx="509344" cy="713107"/>
          </a:xfrm>
          <a:prstGeom prst="rect">
            <a:avLst/>
          </a:prstGeom>
        </p:spPr>
      </p:pic>
    </p:spTree>
    <p:extLst>
      <p:ext uri="{BB962C8B-B14F-4D97-AF65-F5344CB8AC3E}">
        <p14:creationId xmlns:p14="http://schemas.microsoft.com/office/powerpoint/2010/main" val="1068232976"/>
      </p:ext>
    </p:extLst>
  </p:cSld>
  <p:clrMapOvr>
    <a:masterClrMapping/>
  </p:clrMapOvr>
  <p:transition spd="slow">
    <p:pull dir="lu"/>
  </p:transition>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150DB467-EE61-E93B-6A82-273AB5EFBC11}"/>
            </a:ext>
          </a:extLst>
        </p:cNvPr>
        <p:cNvGrpSpPr/>
        <p:nvPr/>
      </p:nvGrpSpPr>
      <p:grpSpPr>
        <a:xfrm>
          <a:off x="0" y="0"/>
          <a:ext cx="0" cy="0"/>
          <a:chOff x="0" y="0"/>
          <a:chExt cx="0" cy="0"/>
        </a:xfrm>
      </p:grpSpPr>
      <p:sp useBgFill="1">
        <p:nvSpPr>
          <p:cNvPr id="32776" name="Rectangle 32775">
            <a:extLst>
              <a:ext uri="{FF2B5EF4-FFF2-40B4-BE49-F238E27FC236}">
                <a16:creationId xmlns:a16="http://schemas.microsoft.com/office/drawing/2014/main" id="{CEB1551E-0EA5-FDE6-063A-460B6E3E11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2F2F2"/>
              </a:solidFill>
              <a:effectLst/>
              <a:uLnTx/>
              <a:uFillTx/>
              <a:latin typeface="Calibri" panose="020F0502020204030204"/>
              <a:ea typeface="+mn-ea"/>
              <a:cs typeface="+mn-cs"/>
            </a:endParaRPr>
          </a:p>
        </p:txBody>
      </p:sp>
      <p:sp>
        <p:nvSpPr>
          <p:cNvPr id="32778" name="Rectangle 32777">
            <a:extLst>
              <a:ext uri="{FF2B5EF4-FFF2-40B4-BE49-F238E27FC236}">
                <a16:creationId xmlns:a16="http://schemas.microsoft.com/office/drawing/2014/main" id="{7A201EDA-965E-EC8E-C7DB-FA397F0620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1"/>
            <a:ext cx="9143997"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2F2F2"/>
              </a:solidFill>
              <a:effectLst/>
              <a:uLnTx/>
              <a:uFillTx/>
              <a:latin typeface="Calibri" panose="020F0502020204030204"/>
              <a:ea typeface="+mn-ea"/>
              <a:cs typeface="+mn-cs"/>
            </a:endParaRPr>
          </a:p>
        </p:txBody>
      </p:sp>
      <p:sp>
        <p:nvSpPr>
          <p:cNvPr id="32780" name="Rectangle 32779">
            <a:extLst>
              <a:ext uri="{FF2B5EF4-FFF2-40B4-BE49-F238E27FC236}">
                <a16:creationId xmlns:a16="http://schemas.microsoft.com/office/drawing/2014/main" id="{17A117F7-74EA-EE08-D974-7917E18E07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6086479"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2F2F2"/>
              </a:solidFill>
              <a:effectLst/>
              <a:uLnTx/>
              <a:uFillTx/>
              <a:latin typeface="Calibri" panose="020F0502020204030204"/>
              <a:ea typeface="+mn-ea"/>
              <a:cs typeface="+mn-cs"/>
            </a:endParaRPr>
          </a:p>
        </p:txBody>
      </p:sp>
      <p:sp>
        <p:nvSpPr>
          <p:cNvPr id="32782" name="Rectangle 32781">
            <a:extLst>
              <a:ext uri="{FF2B5EF4-FFF2-40B4-BE49-F238E27FC236}">
                <a16:creationId xmlns:a16="http://schemas.microsoft.com/office/drawing/2014/main" id="{10CAAF5F-34AD-4536-24FC-8FB6C7BA61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86474" y="-1"/>
            <a:ext cx="3057523"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2F2F2"/>
              </a:solidFill>
              <a:effectLst/>
              <a:uLnTx/>
              <a:uFillTx/>
              <a:latin typeface="Calibri" panose="020F0502020204030204"/>
              <a:ea typeface="+mn-ea"/>
              <a:cs typeface="+mn-cs"/>
            </a:endParaRPr>
          </a:p>
        </p:txBody>
      </p:sp>
      <p:sp>
        <p:nvSpPr>
          <p:cNvPr id="32784" name="Rectangle 32783">
            <a:extLst>
              <a:ext uri="{FF2B5EF4-FFF2-40B4-BE49-F238E27FC236}">
                <a16:creationId xmlns:a16="http://schemas.microsoft.com/office/drawing/2014/main" id="{B958C78B-5720-A318-C495-FDD3B5DCAB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512" y="-1"/>
            <a:ext cx="8799485"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2F2F2"/>
              </a:solidFill>
              <a:effectLst/>
              <a:uLnTx/>
              <a:uFillTx/>
              <a:latin typeface="Calibri" panose="020F0502020204030204"/>
              <a:ea typeface="+mn-ea"/>
              <a:cs typeface="+mn-cs"/>
            </a:endParaRPr>
          </a:p>
        </p:txBody>
      </p:sp>
      <p:pic>
        <p:nvPicPr>
          <p:cNvPr id="2" name="Imagen 1" descr="Interfaz de usuario gráfica&#10;&#10;Descripción generada automáticamente">
            <a:extLst>
              <a:ext uri="{FF2B5EF4-FFF2-40B4-BE49-F238E27FC236}">
                <a16:creationId xmlns:a16="http://schemas.microsoft.com/office/drawing/2014/main" id="{70BBFA90-3FDC-882E-F6DF-9C91A91868C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7465" y="91458"/>
            <a:ext cx="456672" cy="639364"/>
          </a:xfrm>
          <a:prstGeom prst="rect">
            <a:avLst/>
          </a:prstGeom>
        </p:spPr>
      </p:pic>
      <p:sp>
        <p:nvSpPr>
          <p:cNvPr id="6" name="Rectangle 2">
            <a:extLst>
              <a:ext uri="{FF2B5EF4-FFF2-40B4-BE49-F238E27FC236}">
                <a16:creationId xmlns:a16="http://schemas.microsoft.com/office/drawing/2014/main" id="{3BA6EAFA-E2F9-995F-5BEA-13418ED28EA7}"/>
              </a:ext>
            </a:extLst>
          </p:cNvPr>
          <p:cNvSpPr>
            <a:spLocks noChangeArrowheads="1"/>
          </p:cNvSpPr>
          <p:nvPr/>
        </p:nvSpPr>
        <p:spPr bwMode="auto">
          <a:xfrm>
            <a:off x="734137" y="456294"/>
            <a:ext cx="4860975"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defRPr/>
            </a:pPr>
            <a:r>
              <a:rPr lang="es-ES" altLang="es-ES" sz="3000" b="1" dirty="0">
                <a:solidFill>
                  <a:schemeClr val="bg1"/>
                </a:solidFill>
                <a:latin typeface="+mj-lt"/>
                <a:cs typeface="Times New Roman" panose="02020603050405020304" pitchFamily="18" charset="0"/>
              </a:rPr>
              <a:t>CANALES</a:t>
            </a:r>
            <a:r>
              <a:rPr lang="es-ES" altLang="es-ES" b="1" dirty="0">
                <a:solidFill>
                  <a:schemeClr val="bg1"/>
                </a:solidFill>
                <a:latin typeface="+mj-lt"/>
                <a:cs typeface="Times New Roman" panose="02020603050405020304" pitchFamily="18" charset="0"/>
              </a:rPr>
              <a:t> DE INFORMACIÓN </a:t>
            </a:r>
          </a:p>
          <a:p>
            <a:pPr eaLnBrk="1" hangingPunct="1">
              <a:spcBef>
                <a:spcPct val="0"/>
              </a:spcBef>
              <a:buFontTx/>
              <a:buNone/>
              <a:defRPr/>
            </a:pPr>
            <a:r>
              <a:rPr lang="es-ES" altLang="es-ES" b="1" dirty="0">
                <a:solidFill>
                  <a:schemeClr val="bg1"/>
                </a:solidFill>
                <a:latin typeface="+mj-lt"/>
                <a:cs typeface="Times New Roman" panose="02020603050405020304" pitchFamily="18" charset="0"/>
              </a:rPr>
              <a:t>CENTROS</a:t>
            </a:r>
          </a:p>
        </p:txBody>
      </p:sp>
      <p:sp>
        <p:nvSpPr>
          <p:cNvPr id="13" name="Marcador de contenido 4">
            <a:extLst>
              <a:ext uri="{FF2B5EF4-FFF2-40B4-BE49-F238E27FC236}">
                <a16:creationId xmlns:a16="http://schemas.microsoft.com/office/drawing/2014/main" id="{E13FA82F-865C-864A-D987-F9B97A19B80F}"/>
              </a:ext>
            </a:extLst>
          </p:cNvPr>
          <p:cNvSpPr>
            <a:spLocks noGrp="1"/>
          </p:cNvSpPr>
          <p:nvPr>
            <p:ph sz="half" idx="1"/>
          </p:nvPr>
        </p:nvSpPr>
        <p:spPr>
          <a:xfrm>
            <a:off x="96321" y="1784979"/>
            <a:ext cx="8951358" cy="4872092"/>
          </a:xfrm>
        </p:spPr>
        <p:txBody>
          <a:bodyPr>
            <a:normAutofit fontScale="92500" lnSpcReduction="10000"/>
          </a:bodyPr>
          <a:lstStyle/>
          <a:p>
            <a:pPr lvl="1" algn="just" eaLnBrk="1" hangingPunct="1">
              <a:spcBef>
                <a:spcPct val="0"/>
              </a:spcBef>
              <a:buClr>
                <a:schemeClr val="accent3">
                  <a:lumMod val="75000"/>
                </a:schemeClr>
              </a:buClr>
              <a:buFont typeface="Arial" panose="020B0604020202020204" pitchFamily="34" charset="0"/>
              <a:buNone/>
              <a:defRPr/>
            </a:pPr>
            <a:r>
              <a:rPr lang="es-ES" altLang="es-ES" sz="1000" b="1" dirty="0">
                <a:solidFill>
                  <a:srgbClr val="002060"/>
                </a:solidFill>
                <a:latin typeface="Arial Narrow" panose="020B0606020202030204" pitchFamily="34" charset="0"/>
                <a:cs typeface="Times New Roman" panose="02020603050405020304" pitchFamily="18" charset="0"/>
              </a:rPr>
              <a:t> </a:t>
            </a:r>
          </a:p>
          <a:p>
            <a:pPr marL="450850" indent="-285750" algn="just" eaLnBrk="1" hangingPunct="1">
              <a:spcBef>
                <a:spcPct val="0"/>
              </a:spcBef>
              <a:buClr>
                <a:schemeClr val="accent3">
                  <a:lumMod val="75000"/>
                </a:schemeClr>
              </a:buClr>
              <a:buFont typeface="Wingdings" panose="05000000000000000000" pitchFamily="2" charset="2"/>
              <a:buChar char="§"/>
              <a:defRPr/>
            </a:pPr>
            <a:r>
              <a:rPr lang="es-ES" altLang="es-ES" sz="1600" b="1" dirty="0">
                <a:solidFill>
                  <a:schemeClr val="accent3">
                    <a:lumMod val="75000"/>
                  </a:schemeClr>
                </a:solidFill>
                <a:latin typeface="Arial Narrow" panose="020B0606020202030204" pitchFamily="34" charset="0"/>
                <a:cs typeface="Times New Roman" panose="02020603050405020304" pitchFamily="18" charset="0"/>
              </a:rPr>
              <a:t>Albacete</a:t>
            </a:r>
            <a:r>
              <a:rPr lang="es-ES" altLang="es-ES" sz="1600" dirty="0">
                <a:solidFill>
                  <a:schemeClr val="tx1"/>
                </a:solidFill>
                <a:latin typeface="Arial Narrow" panose="020B0606020202030204" pitchFamily="34" charset="0"/>
                <a:cs typeface="Times New Roman" panose="02020603050405020304" pitchFamily="18" charset="0"/>
              </a:rPr>
              <a:t>: </a:t>
            </a:r>
            <a:r>
              <a:rPr lang="es-ES" altLang="es-ES" sz="1600" dirty="0">
                <a:solidFill>
                  <a:srgbClr val="0070C0"/>
                </a:solidFill>
                <a:latin typeface="Arial Narrow" panose="020B0606020202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admision.ab@jccm.es</a:t>
            </a:r>
            <a:r>
              <a:rPr lang="es-ES" altLang="es-ES" dirty="0">
                <a:solidFill>
                  <a:srgbClr val="0070C0"/>
                </a:solidFill>
                <a:latin typeface="Arial Narrow" panose="020B0606020202030204" pitchFamily="34" charset="0"/>
                <a:cs typeface="Times New Roman" panose="02020603050405020304" pitchFamily="18" charset="0"/>
              </a:rPr>
              <a:t> </a:t>
            </a:r>
            <a:endParaRPr lang="es-ES" altLang="es-ES" sz="1200" dirty="0">
              <a:solidFill>
                <a:srgbClr val="0070C0"/>
              </a:solidFill>
              <a:latin typeface="Arial Narrow" panose="020B0606020202030204" pitchFamily="34" charset="0"/>
              <a:cs typeface="Times New Roman" panose="02020603050405020304" pitchFamily="18" charset="0"/>
            </a:endParaRPr>
          </a:p>
          <a:p>
            <a:pPr marL="165100" indent="0" algn="just" eaLnBrk="1" hangingPunct="1">
              <a:spcBef>
                <a:spcPct val="0"/>
              </a:spcBef>
              <a:buClr>
                <a:schemeClr val="accent3">
                  <a:lumMod val="75000"/>
                </a:schemeClr>
              </a:buClr>
              <a:buNone/>
              <a:defRPr/>
            </a:pPr>
            <a:r>
              <a:rPr lang="es-ES" altLang="es-ES" sz="1200" dirty="0">
                <a:solidFill>
                  <a:schemeClr val="accent3">
                    <a:lumMod val="75000"/>
                  </a:schemeClr>
                </a:solidFill>
                <a:latin typeface="Arial Narrow" panose="020B0606020202030204" pitchFamily="34" charset="0"/>
                <a:cs typeface="Times New Roman" panose="02020603050405020304" pitchFamily="18" charset="0"/>
              </a:rPr>
              <a:t>	</a:t>
            </a:r>
            <a:endParaRPr lang="es-ES" altLang="es-ES" sz="1100" b="1" dirty="0">
              <a:solidFill>
                <a:schemeClr val="accent3">
                  <a:lumMod val="75000"/>
                </a:schemeClr>
              </a:solidFill>
              <a:latin typeface="Arial Narrow" panose="020B0606020202030204" pitchFamily="34" charset="0"/>
              <a:cs typeface="Times New Roman" panose="02020603050405020304" pitchFamily="18" charset="0"/>
            </a:endParaRPr>
          </a:p>
          <a:p>
            <a:pPr marL="200025" lvl="1" indent="0">
              <a:spcBef>
                <a:spcPct val="0"/>
              </a:spcBef>
              <a:spcAft>
                <a:spcPts val="200"/>
              </a:spcAft>
              <a:buClr>
                <a:schemeClr val="accent3">
                  <a:lumMod val="75000"/>
                </a:schemeClr>
              </a:buClr>
              <a:buSzPct val="100000"/>
              <a:buNone/>
              <a:defRPr/>
            </a:pPr>
            <a:r>
              <a:rPr lang="es-ES" sz="1100" b="1" dirty="0">
                <a:solidFill>
                  <a:schemeClr val="tx1"/>
                </a:solidFill>
                <a:latin typeface="Arial Narrow" panose="020B0606020202030204" pitchFamily="34" charset="0"/>
                <a:cs typeface="Times New Roman" panose="02020603050405020304" pitchFamily="18" charset="0"/>
              </a:rPr>
              <a:t>967 134 722	María Almendros González	</a:t>
            </a:r>
            <a:r>
              <a:rPr lang="es-ES" sz="1100" b="1" u="sng" dirty="0">
                <a:solidFill>
                  <a:srgbClr val="0070C0"/>
                </a:solidFill>
                <a:latin typeface="Arial Narrow" panose="020B0606020202030204" pitchFamily="34" charset="0"/>
                <a:cs typeface="Times New Roman" panose="02020603050405020304" pitchFamily="18" charset="0"/>
              </a:rPr>
              <a:t>malmendrosgonzalez@jccm.es</a:t>
            </a:r>
          </a:p>
          <a:p>
            <a:pPr marL="200025" lvl="1" indent="0">
              <a:spcBef>
                <a:spcPct val="0"/>
              </a:spcBef>
              <a:spcAft>
                <a:spcPts val="200"/>
              </a:spcAft>
              <a:buClr>
                <a:schemeClr val="accent3">
                  <a:lumMod val="75000"/>
                </a:schemeClr>
              </a:buClr>
              <a:buSzPct val="100000"/>
              <a:buNone/>
              <a:defRPr/>
            </a:pPr>
            <a:r>
              <a:rPr lang="es-ES" sz="1100" b="1" dirty="0">
                <a:solidFill>
                  <a:schemeClr val="tx1"/>
                </a:solidFill>
                <a:latin typeface="Arial Narrow" panose="020B0606020202030204" pitchFamily="34" charset="0"/>
                <a:cs typeface="Times New Roman" panose="02020603050405020304" pitchFamily="18" charset="0"/>
              </a:rPr>
              <a:t>967 558 520 	César López Ballesteros	</a:t>
            </a:r>
            <a:r>
              <a:rPr lang="es-ES" sz="1100" b="1" dirty="0">
                <a:solidFill>
                  <a:srgbClr val="0070C0"/>
                </a:solidFill>
                <a:latin typeface="Arial Narrow" panose="020B0606020202030204" pitchFamily="34" charset="0"/>
                <a:cs typeface="Times New Roman" panose="02020603050405020304" pitchFamily="18" charset="0"/>
                <a:hlinkClick r:id="rId4">
                  <a:extLst>
                    <a:ext uri="{A12FA001-AC4F-418D-AE19-62706E023703}">
                      <ahyp:hlinkClr xmlns:ahyp="http://schemas.microsoft.com/office/drawing/2018/hyperlinkcolor" val="tx"/>
                    </a:ext>
                  </a:extLst>
                </a:hlinkClick>
              </a:rPr>
              <a:t>cesar.lopez@jccm.es</a:t>
            </a:r>
            <a:endParaRPr lang="es-ES" sz="1100" b="1" dirty="0">
              <a:solidFill>
                <a:srgbClr val="0070C0"/>
              </a:solidFill>
              <a:latin typeface="Arial Narrow" panose="020B0606020202030204" pitchFamily="34" charset="0"/>
              <a:cs typeface="Times New Roman" panose="02020603050405020304" pitchFamily="18" charset="0"/>
            </a:endParaRPr>
          </a:p>
          <a:p>
            <a:pPr marL="200025" lvl="1" indent="0">
              <a:spcBef>
                <a:spcPct val="0"/>
              </a:spcBef>
              <a:spcAft>
                <a:spcPts val="200"/>
              </a:spcAft>
              <a:buClr>
                <a:schemeClr val="accent3">
                  <a:lumMod val="75000"/>
                </a:schemeClr>
              </a:buClr>
              <a:buSzPct val="100000"/>
              <a:buNone/>
              <a:defRPr/>
            </a:pPr>
            <a:r>
              <a:rPr lang="es-ES" sz="1100" b="1" dirty="0">
                <a:solidFill>
                  <a:schemeClr val="tx1"/>
                </a:solidFill>
                <a:latin typeface="Arial Narrow" panose="020B0606020202030204" pitchFamily="34" charset="0"/>
                <a:cs typeface="Times New Roman" panose="02020603050405020304" pitchFamily="18" charset="0"/>
              </a:rPr>
              <a:t>967 198 521	Carmen Tirado Machado	</a:t>
            </a:r>
            <a:r>
              <a:rPr lang="es-ES" sz="1100" b="1" dirty="0">
                <a:solidFill>
                  <a:srgbClr val="0070C0"/>
                </a:solidFill>
                <a:latin typeface="Arial Narrow" panose="020B0606020202030204" pitchFamily="34" charset="0"/>
                <a:cs typeface="Times New Roman" panose="02020603050405020304" pitchFamily="18" charset="0"/>
                <a:hlinkClick r:id="rId5">
                  <a:extLst>
                    <a:ext uri="{A12FA001-AC4F-418D-AE19-62706E023703}">
                      <ahyp:hlinkClr xmlns:ahyp="http://schemas.microsoft.com/office/drawing/2018/hyperlinkcolor" val="tx"/>
                    </a:ext>
                  </a:extLst>
                </a:hlinkClick>
              </a:rPr>
              <a:t>ctirado@jccm.es</a:t>
            </a:r>
            <a:endParaRPr lang="es-ES" sz="1100" b="1" dirty="0">
              <a:solidFill>
                <a:srgbClr val="0070C0"/>
              </a:solidFill>
              <a:latin typeface="Arial Narrow" panose="020B0606020202030204" pitchFamily="34" charset="0"/>
              <a:cs typeface="Times New Roman" panose="02020603050405020304" pitchFamily="18" charset="0"/>
            </a:endParaRPr>
          </a:p>
          <a:p>
            <a:pPr marL="200025" lvl="1" indent="0">
              <a:spcBef>
                <a:spcPct val="0"/>
              </a:spcBef>
              <a:spcAft>
                <a:spcPts val="200"/>
              </a:spcAft>
              <a:buClr>
                <a:schemeClr val="accent3">
                  <a:lumMod val="75000"/>
                </a:schemeClr>
              </a:buClr>
              <a:buSzPct val="100000"/>
              <a:buNone/>
              <a:defRPr/>
            </a:pPr>
            <a:r>
              <a:rPr lang="es-ES" sz="1100" b="1" dirty="0">
                <a:solidFill>
                  <a:schemeClr val="tx1"/>
                </a:solidFill>
                <a:latin typeface="Arial Narrow" panose="020B0606020202030204" pitchFamily="34" charset="0"/>
              </a:rPr>
              <a:t>967 134 444     Beatriz Vera Domínguez </a:t>
            </a:r>
            <a:r>
              <a:rPr lang="es-ES" sz="1100" b="1" dirty="0">
                <a:solidFill>
                  <a:schemeClr val="tx1"/>
                </a:solidFill>
              </a:rPr>
              <a:t>             	</a:t>
            </a:r>
            <a:r>
              <a:rPr lang="es-ES" sz="1100" b="1" u="sng" dirty="0">
                <a:solidFill>
                  <a:srgbClr val="0070C0"/>
                </a:solidFill>
                <a:latin typeface="Arial Narrow" panose="020B0606020202030204" pitchFamily="34" charset="0"/>
                <a:hlinkClick r:id="rId6">
                  <a:extLst>
                    <a:ext uri="{A12FA001-AC4F-418D-AE19-62706E023703}">
                      <ahyp:hlinkClr xmlns:ahyp="http://schemas.microsoft.com/office/drawing/2018/hyperlinkcolor" val="tx"/>
                    </a:ext>
                  </a:extLst>
                </a:hlinkClick>
              </a:rPr>
              <a:t>bverad@jccm.es</a:t>
            </a:r>
            <a:endParaRPr lang="es-ES" sz="1100" b="1" u="sng" dirty="0">
              <a:solidFill>
                <a:srgbClr val="0070C0"/>
              </a:solidFill>
              <a:latin typeface="Arial Narrow" panose="020B0606020202030204" pitchFamily="34" charset="0"/>
            </a:endParaRPr>
          </a:p>
          <a:p>
            <a:pPr marL="200025" lvl="1" indent="0" eaLnBrk="1" hangingPunct="1">
              <a:spcBef>
                <a:spcPct val="0"/>
              </a:spcBef>
              <a:spcAft>
                <a:spcPts val="200"/>
              </a:spcAft>
              <a:buClr>
                <a:schemeClr val="accent3">
                  <a:lumMod val="75000"/>
                </a:schemeClr>
              </a:buClr>
              <a:buSzPct val="100000"/>
              <a:buNone/>
              <a:defRPr/>
            </a:pPr>
            <a:r>
              <a:rPr lang="es-ES" sz="1100" b="1" dirty="0">
                <a:solidFill>
                  <a:schemeClr val="tx1"/>
                </a:solidFill>
                <a:latin typeface="Arial Narrow" panose="020B0606020202030204" pitchFamily="34" charset="0"/>
                <a:cs typeface="Times New Roman" panose="02020603050405020304" pitchFamily="18" charset="0"/>
              </a:rPr>
              <a:t>			</a:t>
            </a:r>
            <a:r>
              <a:rPr lang="es-ES" dirty="0">
                <a:effectLst>
                  <a:outerShdw blurRad="38100" dist="19050" dir="2700000" algn="tl">
                    <a:schemeClr val="dk1">
                      <a:alpha val="40000"/>
                    </a:schemeClr>
                  </a:outerShdw>
                </a:effectLst>
              </a:rPr>
              <a:t>	</a:t>
            </a:r>
            <a:r>
              <a:rPr lang="es-ES" altLang="es-ES" sz="1100" b="1" dirty="0">
                <a:solidFill>
                  <a:schemeClr val="tx1"/>
                </a:solidFill>
                <a:latin typeface="Arial Narrow" panose="020B0606020202030204" pitchFamily="34" charset="0"/>
                <a:cs typeface="Times New Roman" panose="02020603050405020304" pitchFamily="18" charset="0"/>
              </a:rPr>
              <a:t>	</a:t>
            </a:r>
            <a:endParaRPr lang="es-ES" altLang="es-ES" sz="1000" dirty="0">
              <a:solidFill>
                <a:srgbClr val="FF0000"/>
              </a:solidFill>
              <a:latin typeface="Arial Narrow" panose="020B0606020202030204" pitchFamily="34" charset="0"/>
              <a:cs typeface="Times New Roman" panose="02020603050405020304" pitchFamily="18" charset="0"/>
            </a:endParaRPr>
          </a:p>
          <a:p>
            <a:pPr marL="450850" indent="-285750" eaLnBrk="1" hangingPunct="1">
              <a:spcBef>
                <a:spcPct val="0"/>
              </a:spcBef>
              <a:buClr>
                <a:schemeClr val="accent3">
                  <a:lumMod val="75000"/>
                </a:schemeClr>
              </a:buClr>
              <a:buFont typeface="Wingdings" panose="05000000000000000000" pitchFamily="2" charset="2"/>
              <a:buChar char="§"/>
              <a:defRPr/>
            </a:pPr>
            <a:r>
              <a:rPr lang="es-ES" altLang="es-ES" sz="1600" b="1" dirty="0">
                <a:solidFill>
                  <a:schemeClr val="accent3">
                    <a:lumMod val="75000"/>
                  </a:schemeClr>
                </a:solidFill>
                <a:latin typeface="Arial Narrow" panose="020B0606020202030204" pitchFamily="34" charset="0"/>
                <a:cs typeface="Times New Roman" panose="02020603050405020304" pitchFamily="18" charset="0"/>
              </a:rPr>
              <a:t>Ciudad Real</a:t>
            </a:r>
            <a:r>
              <a:rPr lang="es-ES" altLang="es-ES" sz="1600" dirty="0">
                <a:solidFill>
                  <a:schemeClr val="tx1"/>
                </a:solidFill>
                <a:latin typeface="Arial Narrow" panose="020B0606020202030204" pitchFamily="34" charset="0"/>
                <a:cs typeface="Times New Roman" panose="02020603050405020304" pitchFamily="18" charset="0"/>
              </a:rPr>
              <a:t>: </a:t>
            </a:r>
            <a:r>
              <a:rPr lang="es-ES" altLang="es-ES" sz="1600" dirty="0">
                <a:solidFill>
                  <a:srgbClr val="0070C0"/>
                </a:solidFill>
                <a:latin typeface="Arial Narrow" panose="020B0606020202030204" pitchFamily="34" charset="0"/>
                <a:cs typeface="Times New Roman" panose="02020603050405020304" pitchFamily="18" charset="0"/>
                <a:hlinkClick r:id="rId7">
                  <a:extLst>
                    <a:ext uri="{A12FA001-AC4F-418D-AE19-62706E023703}">
                      <ahyp:hlinkClr xmlns:ahyp="http://schemas.microsoft.com/office/drawing/2018/hyperlinkcolor" val="tx"/>
                    </a:ext>
                  </a:extLst>
                </a:hlinkClick>
              </a:rPr>
              <a:t>admision.cr@jccm.es</a:t>
            </a:r>
            <a:r>
              <a:rPr lang="es-ES" altLang="es-ES" sz="1200" dirty="0">
                <a:solidFill>
                  <a:schemeClr val="accent3">
                    <a:lumMod val="75000"/>
                  </a:schemeClr>
                </a:solidFill>
                <a:latin typeface="Arial Narrow" panose="020B0606020202030204" pitchFamily="34" charset="0"/>
                <a:cs typeface="Times New Roman" panose="02020603050405020304" pitchFamily="18" charset="0"/>
              </a:rPr>
              <a:t>	</a:t>
            </a:r>
          </a:p>
          <a:p>
            <a:pPr marL="165100" indent="0" eaLnBrk="1" hangingPunct="1">
              <a:spcBef>
                <a:spcPct val="0"/>
              </a:spcBef>
              <a:buClr>
                <a:schemeClr val="accent3">
                  <a:lumMod val="75000"/>
                </a:schemeClr>
              </a:buClr>
              <a:buNone/>
              <a:defRPr/>
            </a:pPr>
            <a:endParaRPr lang="es-ES" altLang="es-ES" sz="1100" b="1" dirty="0">
              <a:solidFill>
                <a:srgbClr val="FF0000"/>
              </a:solidFill>
              <a:latin typeface="Arial Narrow" panose="020B0606020202030204" pitchFamily="34" charset="0"/>
              <a:cs typeface="Times New Roman" panose="02020603050405020304" pitchFamily="18" charset="0"/>
            </a:endParaRPr>
          </a:p>
          <a:p>
            <a:pPr marL="200025" lvl="1" indent="0" eaLnBrk="1" hangingPunct="1">
              <a:spcBef>
                <a:spcPct val="0"/>
              </a:spcBef>
              <a:spcAft>
                <a:spcPts val="200"/>
              </a:spcAft>
              <a:buClr>
                <a:schemeClr val="accent3">
                  <a:lumMod val="75000"/>
                </a:schemeClr>
              </a:buClr>
              <a:buSzPct val="100000"/>
              <a:buNone/>
              <a:defRPr/>
            </a:pPr>
            <a:r>
              <a:rPr lang="es-ES" sz="1100" b="1" dirty="0">
                <a:solidFill>
                  <a:schemeClr val="tx1"/>
                </a:solidFill>
                <a:latin typeface="Arial Narrow" panose="020B0606020202030204" pitchFamily="34" charset="0"/>
                <a:cs typeface="Times New Roman" panose="02020603050405020304" pitchFamily="18" charset="0"/>
              </a:rPr>
              <a:t>926 27 67 11 Jesús Santacruz Moreno	</a:t>
            </a:r>
            <a:r>
              <a:rPr lang="es-ES" sz="1100" b="1" dirty="0">
                <a:solidFill>
                  <a:srgbClr val="0070C0"/>
                </a:solidFill>
                <a:latin typeface="Arial Narrow" panose="020B0606020202030204" pitchFamily="34" charset="0"/>
                <a:cs typeface="Times New Roman" panose="02020603050405020304" pitchFamily="18" charset="0"/>
                <a:hlinkClick r:id="rId8">
                  <a:extLst>
                    <a:ext uri="{A12FA001-AC4F-418D-AE19-62706E023703}">
                      <ahyp:hlinkClr xmlns:ahyp="http://schemas.microsoft.com/office/drawing/2018/hyperlinkcolor" val="tx"/>
                    </a:ext>
                  </a:extLst>
                </a:hlinkClick>
              </a:rPr>
              <a:t>jsantacruzm@jccm.es</a:t>
            </a:r>
            <a:endParaRPr lang="es-ES" sz="1100" b="1" dirty="0">
              <a:solidFill>
                <a:srgbClr val="0070C0"/>
              </a:solidFill>
              <a:latin typeface="Arial Narrow" panose="020B0606020202030204" pitchFamily="34" charset="0"/>
              <a:cs typeface="Times New Roman" panose="02020603050405020304" pitchFamily="18" charset="0"/>
            </a:endParaRPr>
          </a:p>
          <a:p>
            <a:pPr marL="200025" lvl="1" indent="0">
              <a:spcBef>
                <a:spcPct val="0"/>
              </a:spcBef>
              <a:spcAft>
                <a:spcPts val="200"/>
              </a:spcAft>
              <a:buClr>
                <a:schemeClr val="accent3">
                  <a:lumMod val="75000"/>
                </a:schemeClr>
              </a:buClr>
              <a:buSzPct val="100000"/>
              <a:buNone/>
              <a:defRPr/>
            </a:pPr>
            <a:r>
              <a:rPr lang="es-ES" sz="1100" b="1" dirty="0">
                <a:latin typeface="Arial Narrow" panose="020B0606020202030204" pitchFamily="34" charset="0"/>
                <a:cs typeface="Times New Roman" panose="02020603050405020304" pitchFamily="18" charset="0"/>
              </a:rPr>
              <a:t>926 27 92 99 Emilio Aranda López 	</a:t>
            </a:r>
            <a:r>
              <a:rPr lang="es-ES" sz="1100" b="1" dirty="0">
                <a:solidFill>
                  <a:srgbClr val="0070C0"/>
                </a:solidFill>
                <a:latin typeface="Arial Narrow" panose="020B0606020202030204" pitchFamily="34" charset="0"/>
                <a:cs typeface="Times New Roman" panose="02020603050405020304" pitchFamily="18" charset="0"/>
                <a:hlinkClick r:id="rId9">
                  <a:extLst>
                    <a:ext uri="{A12FA001-AC4F-418D-AE19-62706E023703}">
                      <ahyp:hlinkClr xmlns:ahyp="http://schemas.microsoft.com/office/drawing/2018/hyperlinkcolor" val="tx"/>
                    </a:ext>
                  </a:extLst>
                </a:hlinkClick>
              </a:rPr>
              <a:t>emilio.aranda@jccm.es</a:t>
            </a:r>
            <a:r>
              <a:rPr lang="es-ES" sz="1100" b="1" dirty="0">
                <a:solidFill>
                  <a:srgbClr val="0070C0"/>
                </a:solidFill>
                <a:latin typeface="Arial Narrow" panose="020B0606020202030204" pitchFamily="34" charset="0"/>
                <a:cs typeface="Times New Roman" panose="02020603050405020304" pitchFamily="18" charset="0"/>
              </a:rPr>
              <a:t> </a:t>
            </a:r>
          </a:p>
          <a:p>
            <a:pPr marL="200025" lvl="1" indent="0">
              <a:spcBef>
                <a:spcPct val="0"/>
              </a:spcBef>
              <a:spcAft>
                <a:spcPts val="200"/>
              </a:spcAft>
              <a:buClr>
                <a:schemeClr val="accent3">
                  <a:lumMod val="75000"/>
                </a:schemeClr>
              </a:buClr>
              <a:buSzPct val="100000"/>
              <a:buNone/>
              <a:defRPr/>
            </a:pPr>
            <a:r>
              <a:rPr lang="es-ES" sz="1100" b="1" dirty="0">
                <a:solidFill>
                  <a:schemeClr val="tx1"/>
                </a:solidFill>
                <a:latin typeface="Arial Narrow" panose="020B0606020202030204" pitchFamily="34" charset="0"/>
                <a:cs typeface="Times New Roman" panose="02020603050405020304" pitchFamily="18" charset="0"/>
              </a:rPr>
              <a:t>926 </a:t>
            </a:r>
            <a:r>
              <a:rPr lang="es-ES" sz="1100" b="1" dirty="0">
                <a:latin typeface="Arial Narrow" panose="020B0606020202030204" pitchFamily="34" charset="0"/>
                <a:cs typeface="Times New Roman" panose="02020603050405020304" pitchFamily="18" charset="0"/>
              </a:rPr>
              <a:t>05</a:t>
            </a:r>
            <a:r>
              <a:rPr lang="es-ES" sz="1100" b="1" dirty="0">
                <a:solidFill>
                  <a:schemeClr val="tx1"/>
                </a:solidFill>
                <a:latin typeface="Arial Narrow" panose="020B0606020202030204" pitchFamily="34" charset="0"/>
                <a:cs typeface="Times New Roman" panose="02020603050405020304" pitchFamily="18" charset="0"/>
              </a:rPr>
              <a:t> 02 37 Yolanda Gómez Zarzero	</a:t>
            </a:r>
            <a:r>
              <a:rPr lang="es-ES" sz="1100" b="1" dirty="0">
                <a:solidFill>
                  <a:srgbClr val="0070C0"/>
                </a:solidFill>
                <a:latin typeface="Arial Narrow" panose="020B0606020202030204" pitchFamily="34" charset="0"/>
                <a:cs typeface="Times New Roman" panose="02020603050405020304" pitchFamily="18" charset="0"/>
                <a:hlinkClick r:id="rId10">
                  <a:extLst>
                    <a:ext uri="{A12FA001-AC4F-418D-AE19-62706E023703}">
                      <ahyp:hlinkClr xmlns:ahyp="http://schemas.microsoft.com/office/drawing/2018/hyperlinkcolor" val="tx"/>
                    </a:ext>
                  </a:extLst>
                </a:hlinkClick>
              </a:rPr>
              <a:t>ygomez@jccm.es</a:t>
            </a:r>
            <a:r>
              <a:rPr lang="es-ES_tradnl" sz="1100" b="1" dirty="0">
                <a:solidFill>
                  <a:srgbClr val="0070C0"/>
                </a:solidFill>
                <a:latin typeface="Arial Narrow" panose="020B0606020202030204" pitchFamily="34" charset="0"/>
                <a:cs typeface="Times New Roman" panose="02020603050405020304" pitchFamily="18" charset="0"/>
              </a:rPr>
              <a:t> </a:t>
            </a:r>
            <a:endParaRPr lang="es-ES" sz="1100" b="1" dirty="0">
              <a:solidFill>
                <a:srgbClr val="0070C0"/>
              </a:solidFill>
              <a:latin typeface="Arial Narrow" panose="020B0606020202030204" pitchFamily="34" charset="0"/>
              <a:cs typeface="Times New Roman" panose="02020603050405020304" pitchFamily="18" charset="0"/>
            </a:endParaRPr>
          </a:p>
          <a:p>
            <a:pPr marL="200025" lvl="1" indent="0" eaLnBrk="1" hangingPunct="1">
              <a:spcBef>
                <a:spcPct val="0"/>
              </a:spcBef>
              <a:spcAft>
                <a:spcPts val="200"/>
              </a:spcAft>
              <a:buClr>
                <a:schemeClr val="accent3">
                  <a:lumMod val="75000"/>
                </a:schemeClr>
              </a:buClr>
              <a:buSzPct val="100000"/>
              <a:buNone/>
              <a:defRPr/>
            </a:pPr>
            <a:r>
              <a:rPr lang="es-ES" sz="1100" b="1" dirty="0">
                <a:solidFill>
                  <a:schemeClr val="tx1"/>
                </a:solidFill>
                <a:latin typeface="Arial Narrow" panose="020B0606020202030204" pitchFamily="34" charset="0"/>
                <a:cs typeface="Times New Roman" panose="02020603050405020304" pitchFamily="18" charset="0"/>
              </a:rPr>
              <a:t>	</a:t>
            </a:r>
            <a:r>
              <a:rPr lang="es-ES_tradnl" sz="1100" b="1" dirty="0">
                <a:solidFill>
                  <a:srgbClr val="49A5A7"/>
                </a:solidFill>
                <a:latin typeface="Arial Narrow" panose="020B0606020202030204" pitchFamily="34" charset="0"/>
                <a:cs typeface="Times New Roman" panose="02020603050405020304" pitchFamily="18" charset="0"/>
              </a:rPr>
              <a:t> </a:t>
            </a:r>
          </a:p>
          <a:p>
            <a:pPr marL="200025" lvl="1" indent="0" eaLnBrk="1" hangingPunct="1">
              <a:spcBef>
                <a:spcPct val="0"/>
              </a:spcBef>
              <a:spcAft>
                <a:spcPts val="200"/>
              </a:spcAft>
              <a:buClr>
                <a:schemeClr val="accent3">
                  <a:lumMod val="75000"/>
                </a:schemeClr>
              </a:buClr>
              <a:buSzPct val="100000"/>
              <a:buNone/>
              <a:defRPr/>
            </a:pPr>
            <a:endParaRPr lang="es-ES_tradnl" sz="1100" b="1" dirty="0">
              <a:solidFill>
                <a:srgbClr val="FFFF00"/>
              </a:solidFill>
              <a:latin typeface="Arial Narrow" panose="020B0606020202030204" pitchFamily="34" charset="0"/>
              <a:cs typeface="Times New Roman" panose="02020603050405020304" pitchFamily="18" charset="0"/>
            </a:endParaRPr>
          </a:p>
          <a:p>
            <a:pPr marL="200025" lvl="1" indent="0" eaLnBrk="1" hangingPunct="1">
              <a:spcBef>
                <a:spcPct val="0"/>
              </a:spcBef>
              <a:spcAft>
                <a:spcPts val="200"/>
              </a:spcAft>
              <a:buClr>
                <a:schemeClr val="accent3">
                  <a:lumMod val="75000"/>
                </a:schemeClr>
              </a:buClr>
              <a:buSzPct val="100000"/>
              <a:buNone/>
              <a:defRPr/>
            </a:pPr>
            <a:endParaRPr lang="es-ES_tradnl" sz="1100" b="1" dirty="0">
              <a:solidFill>
                <a:srgbClr val="FFFF00"/>
              </a:solidFill>
              <a:latin typeface="Arial Narrow" panose="020B0606020202030204" pitchFamily="34" charset="0"/>
              <a:cs typeface="Times New Roman" panose="02020603050405020304" pitchFamily="18" charset="0"/>
            </a:endParaRPr>
          </a:p>
          <a:p>
            <a:pPr marL="450850" indent="-285750">
              <a:spcBef>
                <a:spcPct val="0"/>
              </a:spcBef>
              <a:buClr>
                <a:schemeClr val="accent3">
                  <a:lumMod val="75000"/>
                </a:schemeClr>
              </a:buClr>
              <a:buFont typeface="Wingdings" panose="05000000000000000000" pitchFamily="2" charset="2"/>
              <a:buChar char="§"/>
              <a:defRPr/>
            </a:pPr>
            <a:r>
              <a:rPr lang="es-ES" altLang="es-ES" sz="1600" b="1" dirty="0">
                <a:solidFill>
                  <a:schemeClr val="accent3">
                    <a:lumMod val="75000"/>
                  </a:schemeClr>
                </a:solidFill>
                <a:latin typeface="Arial Narrow" panose="020B0606020202030204" pitchFamily="34" charset="0"/>
                <a:cs typeface="Times New Roman" panose="02020603050405020304" pitchFamily="18" charset="0"/>
              </a:rPr>
              <a:t>Cuenca</a:t>
            </a:r>
            <a:r>
              <a:rPr lang="es-ES" altLang="es-ES" sz="1600" dirty="0">
                <a:solidFill>
                  <a:schemeClr val="tx1"/>
                </a:solidFill>
                <a:latin typeface="Arial Narrow" panose="020B0606020202030204" pitchFamily="34" charset="0"/>
                <a:cs typeface="Times New Roman" panose="02020603050405020304" pitchFamily="18" charset="0"/>
              </a:rPr>
              <a:t>: </a:t>
            </a:r>
            <a:r>
              <a:rPr lang="es-ES" altLang="es-ES" sz="1600" dirty="0">
                <a:solidFill>
                  <a:srgbClr val="0070C0"/>
                </a:solidFill>
                <a:latin typeface="Arial Narrow" panose="020B0606020202030204" pitchFamily="34" charset="0"/>
                <a:cs typeface="Times New Roman" panose="02020603050405020304" pitchFamily="18" charset="0"/>
                <a:hlinkClick r:id="rId11">
                  <a:extLst>
                    <a:ext uri="{A12FA001-AC4F-418D-AE19-62706E023703}">
                      <ahyp:hlinkClr xmlns:ahyp="http://schemas.microsoft.com/office/drawing/2018/hyperlinkcolor" val="tx"/>
                    </a:ext>
                  </a:extLst>
                </a:hlinkClick>
              </a:rPr>
              <a:t>admision.cu@jccm.es</a:t>
            </a:r>
            <a:endParaRPr lang="es-ES" altLang="es-ES" sz="1600" dirty="0">
              <a:solidFill>
                <a:srgbClr val="0070C0"/>
              </a:solidFill>
              <a:latin typeface="Arial Narrow" panose="020B0606020202030204" pitchFamily="34" charset="0"/>
              <a:cs typeface="Times New Roman" panose="02020603050405020304" pitchFamily="18" charset="0"/>
            </a:endParaRPr>
          </a:p>
          <a:p>
            <a:pPr marL="165100" indent="0">
              <a:spcBef>
                <a:spcPct val="0"/>
              </a:spcBef>
              <a:buClr>
                <a:schemeClr val="accent3">
                  <a:lumMod val="75000"/>
                </a:schemeClr>
              </a:buClr>
              <a:buNone/>
              <a:defRPr/>
            </a:pPr>
            <a:endParaRPr lang="es-ES" altLang="es-ES" sz="1100" dirty="0">
              <a:solidFill>
                <a:schemeClr val="tx1"/>
              </a:solidFill>
              <a:latin typeface="Arial Narrow" panose="020B0606020202030204" pitchFamily="34" charset="0"/>
              <a:cs typeface="Times New Roman" panose="02020603050405020304" pitchFamily="18" charset="0"/>
            </a:endParaRPr>
          </a:p>
          <a:p>
            <a:pPr marL="200025" lvl="1" indent="0">
              <a:spcBef>
                <a:spcPct val="0"/>
              </a:spcBef>
              <a:spcAft>
                <a:spcPts val="200"/>
              </a:spcAft>
              <a:buClr>
                <a:schemeClr val="accent3">
                  <a:lumMod val="75000"/>
                </a:schemeClr>
              </a:buClr>
              <a:buSzPct val="100000"/>
              <a:buNone/>
              <a:defRPr/>
            </a:pPr>
            <a:r>
              <a:rPr lang="es-ES" sz="1100" b="1" dirty="0">
                <a:solidFill>
                  <a:schemeClr val="tx1"/>
                </a:solidFill>
                <a:latin typeface="Arial Narrow" panose="020B0606020202030204" pitchFamily="34" charset="0"/>
                <a:cs typeface="Times New Roman" panose="02020603050405020304" pitchFamily="18" charset="0"/>
              </a:rPr>
              <a:t>969 24 77 29	Gema Heras Alonso</a:t>
            </a:r>
            <a:r>
              <a:rPr lang="es-ES" sz="1100" dirty="0">
                <a:solidFill>
                  <a:schemeClr val="tx1"/>
                </a:solidFill>
                <a:latin typeface="Arial Narrow" panose="020B0606020202030204" pitchFamily="34" charset="0"/>
                <a:cs typeface="Times New Roman" panose="02020603050405020304" pitchFamily="18" charset="0"/>
              </a:rPr>
              <a:t>	</a:t>
            </a:r>
            <a:r>
              <a:rPr lang="es-ES" sz="1100" b="1" dirty="0">
                <a:solidFill>
                  <a:srgbClr val="0070C0"/>
                </a:solidFill>
                <a:latin typeface="Arial Narrow" panose="020B0606020202030204" pitchFamily="34" charset="0"/>
                <a:cs typeface="Times New Roman" panose="02020603050405020304" pitchFamily="18" charset="0"/>
                <a:hlinkClick r:id="rId12">
                  <a:extLst>
                    <a:ext uri="{A12FA001-AC4F-418D-AE19-62706E023703}">
                      <ahyp:hlinkClr xmlns:ahyp="http://schemas.microsoft.com/office/drawing/2018/hyperlinkcolor" val="tx"/>
                    </a:ext>
                  </a:extLst>
                </a:hlinkClick>
              </a:rPr>
              <a:t>gherasa@jccm.es</a:t>
            </a:r>
            <a:endParaRPr lang="es-ES" sz="1100" b="1" dirty="0">
              <a:solidFill>
                <a:srgbClr val="0070C0"/>
              </a:solidFill>
              <a:latin typeface="Arial Narrow" panose="020B0606020202030204" pitchFamily="34" charset="0"/>
              <a:cs typeface="Times New Roman" panose="02020603050405020304" pitchFamily="18" charset="0"/>
            </a:endParaRPr>
          </a:p>
          <a:p>
            <a:pPr marL="200025" lvl="1" indent="0">
              <a:spcBef>
                <a:spcPct val="0"/>
              </a:spcBef>
              <a:spcAft>
                <a:spcPts val="200"/>
              </a:spcAft>
              <a:buClr>
                <a:schemeClr val="accent3">
                  <a:lumMod val="75000"/>
                </a:schemeClr>
              </a:buClr>
              <a:buSzPct val="100000"/>
              <a:buNone/>
              <a:defRPr/>
            </a:pPr>
            <a:r>
              <a:rPr lang="es-ES" sz="1100" b="1" dirty="0">
                <a:solidFill>
                  <a:schemeClr val="tx1"/>
                </a:solidFill>
                <a:latin typeface="Arial Narrow" panose="020B0606020202030204" pitchFamily="34" charset="0"/>
                <a:cs typeface="Times New Roman" panose="02020603050405020304" pitchFamily="18" charset="0"/>
              </a:rPr>
              <a:t>969 176 344	Mª Carmen Martínez Chico</a:t>
            </a:r>
            <a:r>
              <a:rPr lang="es-ES" sz="1100" dirty="0">
                <a:solidFill>
                  <a:schemeClr val="tx1"/>
                </a:solidFill>
                <a:latin typeface="Arial Narrow" panose="020B0606020202030204" pitchFamily="34" charset="0"/>
                <a:cs typeface="Times New Roman" panose="02020603050405020304" pitchFamily="18" charset="0"/>
              </a:rPr>
              <a:t>	</a:t>
            </a:r>
            <a:r>
              <a:rPr lang="es-ES" sz="1100" b="1" dirty="0">
                <a:solidFill>
                  <a:srgbClr val="0070C0"/>
                </a:solidFill>
                <a:latin typeface="Arial Narrow" panose="020B0606020202030204" pitchFamily="34" charset="0"/>
                <a:cs typeface="Times New Roman" panose="02020603050405020304" pitchFamily="18" charset="0"/>
                <a:hlinkClick r:id="rId13">
                  <a:extLst>
                    <a:ext uri="{A12FA001-AC4F-418D-AE19-62706E023703}">
                      <ahyp:hlinkClr xmlns:ahyp="http://schemas.microsoft.com/office/drawing/2018/hyperlinkcolor" val="tx"/>
                    </a:ext>
                  </a:extLst>
                </a:hlinkClick>
              </a:rPr>
              <a:t>mcarmenmc@jccm.es</a:t>
            </a:r>
            <a:endParaRPr lang="es-ES" sz="1100" b="1" dirty="0">
              <a:solidFill>
                <a:srgbClr val="0070C0"/>
              </a:solidFill>
              <a:latin typeface="Arial Narrow" panose="020B0606020202030204" pitchFamily="34" charset="0"/>
              <a:cs typeface="Times New Roman" panose="02020603050405020304" pitchFamily="18" charset="0"/>
            </a:endParaRPr>
          </a:p>
          <a:p>
            <a:pPr marL="200025" lvl="1" indent="0">
              <a:spcBef>
                <a:spcPct val="0"/>
              </a:spcBef>
              <a:spcAft>
                <a:spcPts val="200"/>
              </a:spcAft>
              <a:buClr>
                <a:schemeClr val="accent3">
                  <a:lumMod val="75000"/>
                </a:schemeClr>
              </a:buClr>
              <a:buSzPct val="100000"/>
              <a:buNone/>
              <a:defRPr/>
            </a:pPr>
            <a:r>
              <a:rPr lang="es-ES" sz="1100" b="1" dirty="0">
                <a:solidFill>
                  <a:schemeClr val="tx1"/>
                </a:solidFill>
                <a:latin typeface="Arial Narrow" panose="020B0606020202030204" pitchFamily="34" charset="0"/>
                <a:cs typeface="Times New Roman" panose="02020603050405020304" pitchFamily="18" charset="0"/>
              </a:rPr>
              <a:t>969 177 747	Montserrat Arcas González</a:t>
            </a:r>
            <a:r>
              <a:rPr lang="es-ES" sz="1100" dirty="0">
                <a:solidFill>
                  <a:schemeClr val="tx1"/>
                </a:solidFill>
                <a:latin typeface="Arial Narrow" panose="020B0606020202030204" pitchFamily="34" charset="0"/>
                <a:cs typeface="Times New Roman" panose="02020603050405020304" pitchFamily="18" charset="0"/>
              </a:rPr>
              <a:t>	</a:t>
            </a:r>
            <a:r>
              <a:rPr lang="es-ES" sz="1100" b="1" dirty="0">
                <a:solidFill>
                  <a:srgbClr val="0070C0"/>
                </a:solidFill>
                <a:latin typeface="Arial Narrow" panose="020B0606020202030204" pitchFamily="34" charset="0"/>
                <a:cs typeface="Times New Roman" panose="02020603050405020304" pitchFamily="18" charset="0"/>
                <a:hlinkClick r:id="rId14">
                  <a:extLst>
                    <a:ext uri="{A12FA001-AC4F-418D-AE19-62706E023703}">
                      <ahyp:hlinkClr xmlns:ahyp="http://schemas.microsoft.com/office/drawing/2018/hyperlinkcolor" val="tx"/>
                    </a:ext>
                  </a:extLst>
                </a:hlinkClick>
              </a:rPr>
              <a:t>marcasg@jccm.es</a:t>
            </a:r>
            <a:endParaRPr lang="es-ES" sz="1100" b="1" dirty="0">
              <a:solidFill>
                <a:srgbClr val="0070C0"/>
              </a:solidFill>
              <a:latin typeface="Arial Narrow" panose="020B0606020202030204" pitchFamily="34" charset="0"/>
              <a:cs typeface="Times New Roman" panose="02020603050405020304" pitchFamily="18" charset="0"/>
            </a:endParaRPr>
          </a:p>
          <a:p>
            <a:pPr marL="200025" lvl="1" indent="0">
              <a:spcBef>
                <a:spcPct val="0"/>
              </a:spcBef>
              <a:spcAft>
                <a:spcPts val="200"/>
              </a:spcAft>
              <a:buClr>
                <a:schemeClr val="accent3">
                  <a:lumMod val="75000"/>
                </a:schemeClr>
              </a:buClr>
              <a:buSzPct val="100000"/>
              <a:buNone/>
              <a:defRPr/>
            </a:pPr>
            <a:endParaRPr lang="es-ES_tradnl" sz="1100" b="1" dirty="0">
              <a:solidFill>
                <a:srgbClr val="FFFF00"/>
              </a:solidFill>
              <a:latin typeface="Arial Narrow" panose="020B0606020202030204" pitchFamily="34" charset="0"/>
              <a:cs typeface="Times New Roman" panose="02020603050405020304" pitchFamily="18" charset="0"/>
            </a:endParaRPr>
          </a:p>
          <a:p>
            <a:pPr marL="200025" lvl="1" indent="0">
              <a:spcBef>
                <a:spcPct val="0"/>
              </a:spcBef>
              <a:spcAft>
                <a:spcPts val="200"/>
              </a:spcAft>
              <a:buClr>
                <a:schemeClr val="accent3">
                  <a:lumMod val="75000"/>
                </a:schemeClr>
              </a:buClr>
              <a:buSzPct val="100000"/>
              <a:buNone/>
              <a:defRPr/>
            </a:pPr>
            <a:endParaRPr lang="es-ES_tradnl" sz="1100" b="1" dirty="0">
              <a:solidFill>
                <a:srgbClr val="FFFF00"/>
              </a:solidFill>
              <a:latin typeface="Arial Narrow" panose="020B0606020202030204" pitchFamily="34" charset="0"/>
              <a:cs typeface="Times New Roman" panose="02020603050405020304" pitchFamily="18" charset="0"/>
            </a:endParaRPr>
          </a:p>
          <a:p>
            <a:pPr marL="200025" lvl="1" indent="0">
              <a:lnSpc>
                <a:spcPct val="110000"/>
              </a:lnSpc>
              <a:spcBef>
                <a:spcPct val="0"/>
              </a:spcBef>
              <a:spcAft>
                <a:spcPts val="200"/>
              </a:spcAft>
              <a:buClr>
                <a:schemeClr val="accent3">
                  <a:lumMod val="75000"/>
                </a:schemeClr>
              </a:buClr>
              <a:buSzPct val="100000"/>
              <a:buNone/>
              <a:defRPr/>
            </a:pPr>
            <a:r>
              <a:rPr lang="es-ES_tradnl" sz="2500" b="1" u="sng" dirty="0">
                <a:latin typeface="Arial Narrow" panose="020B0606020202030204" pitchFamily="34" charset="0"/>
                <a:cs typeface="Times New Roman" panose="02020603050405020304" pitchFamily="18" charset="0"/>
              </a:rPr>
              <a:t>IMPORTANTE</a:t>
            </a:r>
            <a:r>
              <a:rPr lang="es-ES_tradnl" sz="2000" b="1" dirty="0">
                <a:latin typeface="Arial Narrow" panose="020B0606020202030204" pitchFamily="34" charset="0"/>
                <a:cs typeface="Times New Roman" panose="02020603050405020304" pitchFamily="18" charset="0"/>
              </a:rPr>
              <a:t>: </a:t>
            </a:r>
            <a:r>
              <a:rPr lang="es-ES" sz="2000" b="1" dirty="0">
                <a:solidFill>
                  <a:srgbClr val="0070C0"/>
                </a:solidFill>
                <a:latin typeface="Arial Narrow" panose="020B0606020202030204" pitchFamily="34" charset="0"/>
                <a:cs typeface="Times New Roman" panose="02020603050405020304" pitchFamily="18" charset="0"/>
              </a:rPr>
              <a:t>Siempre que se remita algún correo a la Delegación Provincial de</a:t>
            </a:r>
          </a:p>
          <a:p>
            <a:pPr marL="200025" lvl="1" indent="0">
              <a:lnSpc>
                <a:spcPct val="110000"/>
              </a:lnSpc>
              <a:spcBef>
                <a:spcPct val="0"/>
              </a:spcBef>
              <a:spcAft>
                <a:spcPts val="200"/>
              </a:spcAft>
              <a:buClr>
                <a:schemeClr val="accent3">
                  <a:lumMod val="75000"/>
                </a:schemeClr>
              </a:buClr>
              <a:buSzPct val="100000"/>
              <a:buNone/>
              <a:defRPr/>
            </a:pPr>
            <a:r>
              <a:rPr lang="es-ES" sz="2000" b="1" dirty="0">
                <a:solidFill>
                  <a:srgbClr val="0070C0"/>
                </a:solidFill>
                <a:latin typeface="Arial Narrow" panose="020B0606020202030204" pitchFamily="34" charset="0"/>
                <a:cs typeface="Times New Roman" panose="02020603050405020304" pitchFamily="18" charset="0"/>
              </a:rPr>
              <a:t>Educación, Cultura y Deportes hay que hacerlo </a:t>
            </a:r>
            <a:r>
              <a:rPr lang="es-ES" sz="2000" b="1" u="sng" dirty="0">
                <a:solidFill>
                  <a:srgbClr val="C00000"/>
                </a:solidFill>
                <a:latin typeface="Arial Narrow" panose="020B0606020202030204" pitchFamily="34" charset="0"/>
                <a:cs typeface="Times New Roman" panose="02020603050405020304" pitchFamily="18" charset="0"/>
              </a:rPr>
              <a:t>desde la cuenta oficial del centro.</a:t>
            </a:r>
            <a:endParaRPr lang="es-ES" sz="2000" b="1" dirty="0">
              <a:solidFill>
                <a:srgbClr val="C00000"/>
              </a:solidFill>
              <a:latin typeface="Arial Narrow" panose="020B0606020202030204" pitchFamily="34" charset="0"/>
              <a:cs typeface="Times New Roman" panose="02020603050405020304" pitchFamily="18" charset="0"/>
            </a:endParaRPr>
          </a:p>
          <a:p>
            <a:pPr marL="200025" lvl="1" indent="0" eaLnBrk="1" hangingPunct="1">
              <a:spcBef>
                <a:spcPct val="0"/>
              </a:spcBef>
              <a:spcAft>
                <a:spcPts val="200"/>
              </a:spcAft>
              <a:buClr>
                <a:schemeClr val="accent3">
                  <a:lumMod val="75000"/>
                </a:schemeClr>
              </a:buClr>
              <a:buSzPct val="100000"/>
              <a:buNone/>
              <a:defRPr/>
            </a:pPr>
            <a:endParaRPr lang="es-ES" sz="2000" b="1" dirty="0">
              <a:solidFill>
                <a:schemeClr val="accent3">
                  <a:lumMod val="75000"/>
                </a:schemeClr>
              </a:solidFill>
              <a:latin typeface="Arial Narrow" panose="020B0606020202030204" pitchFamily="34" charset="0"/>
              <a:cs typeface="Times New Roman" panose="02020603050405020304" pitchFamily="18" charset="0"/>
            </a:endParaRPr>
          </a:p>
        </p:txBody>
      </p:sp>
      <p:sp>
        <p:nvSpPr>
          <p:cNvPr id="15" name="Marcador de contenido 5">
            <a:extLst>
              <a:ext uri="{FF2B5EF4-FFF2-40B4-BE49-F238E27FC236}">
                <a16:creationId xmlns:a16="http://schemas.microsoft.com/office/drawing/2014/main" id="{811476DF-0B18-B0E1-5EC1-94CC04F020B3}"/>
              </a:ext>
            </a:extLst>
          </p:cNvPr>
          <p:cNvSpPr txBox="1">
            <a:spLocks/>
          </p:cNvSpPr>
          <p:nvPr/>
        </p:nvSpPr>
        <p:spPr>
          <a:xfrm>
            <a:off x="4394374" y="1778288"/>
            <a:ext cx="4684137" cy="462341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730250" lvl="1" indent="0">
              <a:buFont typeface="Arial" panose="020B0604020202020204" pitchFamily="34" charset="0"/>
              <a:buNone/>
            </a:pPr>
            <a:endParaRPr lang="es-ES" sz="1000" dirty="0">
              <a:latin typeface="Arial Narrow" panose="020B0606020202030204" pitchFamily="34" charset="0"/>
            </a:endParaRPr>
          </a:p>
          <a:p>
            <a:pPr marL="450850" indent="-285750">
              <a:spcBef>
                <a:spcPct val="0"/>
              </a:spcBef>
              <a:buClr>
                <a:schemeClr val="accent3">
                  <a:lumMod val="75000"/>
                </a:schemeClr>
              </a:buClr>
              <a:buFont typeface="Wingdings" panose="05000000000000000000" pitchFamily="2" charset="2"/>
              <a:buChar char="§"/>
              <a:defRPr/>
            </a:pPr>
            <a:r>
              <a:rPr lang="es-ES" altLang="es-ES" sz="1600" b="1" dirty="0">
                <a:solidFill>
                  <a:schemeClr val="accent3">
                    <a:lumMod val="75000"/>
                  </a:schemeClr>
                </a:solidFill>
                <a:latin typeface="Arial Narrow" panose="020B0606020202030204" pitchFamily="34" charset="0"/>
                <a:cs typeface="Times New Roman" panose="02020603050405020304" pitchFamily="18" charset="0"/>
              </a:rPr>
              <a:t>Guadalajara</a:t>
            </a:r>
            <a:r>
              <a:rPr lang="es-ES" altLang="es-ES" sz="1600" dirty="0">
                <a:solidFill>
                  <a:schemeClr val="accent3">
                    <a:lumMod val="75000"/>
                  </a:schemeClr>
                </a:solidFill>
                <a:latin typeface="Arial Narrow" panose="020B0606020202030204" pitchFamily="34" charset="0"/>
                <a:cs typeface="Times New Roman" panose="02020603050405020304" pitchFamily="18" charset="0"/>
              </a:rPr>
              <a:t>: </a:t>
            </a:r>
            <a:r>
              <a:rPr lang="es-ES" altLang="es-ES" sz="1600" dirty="0">
                <a:solidFill>
                  <a:srgbClr val="0070C0"/>
                </a:solidFill>
                <a:latin typeface="Arial Narrow" panose="020B0606020202030204" pitchFamily="34" charset="0"/>
                <a:cs typeface="Times New Roman" panose="02020603050405020304" pitchFamily="18" charset="0"/>
                <a:hlinkClick r:id="rId15">
                  <a:extLst>
                    <a:ext uri="{A12FA001-AC4F-418D-AE19-62706E023703}">
                      <ahyp:hlinkClr xmlns:ahyp="http://schemas.microsoft.com/office/drawing/2018/hyperlinkcolor" val="tx"/>
                    </a:ext>
                  </a:extLst>
                </a:hlinkClick>
              </a:rPr>
              <a:t>admision.gu@jccm.es</a:t>
            </a:r>
            <a:r>
              <a:rPr lang="es-ES" altLang="es-ES" sz="1000" dirty="0">
                <a:solidFill>
                  <a:srgbClr val="49A5A7"/>
                </a:solidFill>
                <a:latin typeface="Arial Narrow" panose="020B0606020202030204" pitchFamily="34" charset="0"/>
                <a:cs typeface="Times New Roman" panose="02020603050405020304" pitchFamily="18" charset="0"/>
              </a:rPr>
              <a:t>	</a:t>
            </a:r>
          </a:p>
          <a:p>
            <a:pPr marL="165100" indent="0">
              <a:spcBef>
                <a:spcPct val="0"/>
              </a:spcBef>
              <a:buClr>
                <a:schemeClr val="accent3">
                  <a:lumMod val="75000"/>
                </a:schemeClr>
              </a:buClr>
              <a:buFont typeface="Arial" panose="020B0604020202020204" pitchFamily="34" charset="0"/>
              <a:buNone/>
              <a:defRPr/>
            </a:pPr>
            <a:endParaRPr lang="es-ES" sz="1000" b="1" dirty="0">
              <a:solidFill>
                <a:schemeClr val="accent3">
                  <a:lumMod val="75000"/>
                </a:schemeClr>
              </a:solidFill>
              <a:latin typeface="Arial Narrow" panose="020B0606020202030204" pitchFamily="34" charset="0"/>
              <a:cs typeface="Times New Roman" panose="02020603050405020304" pitchFamily="18" charset="0"/>
            </a:endParaRPr>
          </a:p>
          <a:p>
            <a:pPr marL="165100" indent="0">
              <a:spcBef>
                <a:spcPct val="0"/>
              </a:spcBef>
              <a:buClr>
                <a:schemeClr val="accent3">
                  <a:lumMod val="75000"/>
                </a:schemeClr>
              </a:buClr>
              <a:buFont typeface="Arial" panose="020B0604020202020204" pitchFamily="34" charset="0"/>
              <a:buNone/>
              <a:defRPr/>
            </a:pPr>
            <a:r>
              <a:rPr lang="es-ES" sz="1100" b="1" dirty="0">
                <a:latin typeface="Arial Narrow" panose="020B0606020202030204" pitchFamily="34" charset="0"/>
              </a:rPr>
              <a:t>949 888 701      </a:t>
            </a:r>
            <a:r>
              <a:rPr lang="es-ES" sz="1100" b="1" dirty="0">
                <a:solidFill>
                  <a:srgbClr val="FF0000"/>
                </a:solidFill>
                <a:latin typeface="Arial Narrow" panose="020B0606020202030204" pitchFamily="34" charset="0"/>
              </a:rPr>
              <a:t> </a:t>
            </a:r>
            <a:r>
              <a:rPr lang="es-ES" sz="1100" b="1" dirty="0">
                <a:latin typeface="Arial Narrow" panose="020B0606020202030204" pitchFamily="34" charset="0"/>
              </a:rPr>
              <a:t>Raquel Chica Olmos	</a:t>
            </a:r>
            <a:r>
              <a:rPr lang="es-ES" sz="1100" b="1" dirty="0">
                <a:solidFill>
                  <a:srgbClr val="0070C0"/>
                </a:solidFill>
                <a:latin typeface="Arial Narrow" panose="020B0606020202030204" pitchFamily="34" charset="0"/>
              </a:rPr>
              <a:t> </a:t>
            </a:r>
            <a:r>
              <a:rPr lang="es-ES" sz="1100" b="1" dirty="0">
                <a:solidFill>
                  <a:srgbClr val="0070C0"/>
                </a:solidFill>
                <a:latin typeface="Arial Narrow" panose="020B0606020202030204" pitchFamily="34" charset="0"/>
                <a:hlinkClick r:id="rId16">
                  <a:extLst>
                    <a:ext uri="{A12FA001-AC4F-418D-AE19-62706E023703}">
                      <ahyp:hlinkClr xmlns:ahyp="http://schemas.microsoft.com/office/drawing/2018/hyperlinkcolor" val="tx"/>
                    </a:ext>
                  </a:extLst>
                </a:hlinkClick>
              </a:rPr>
              <a:t>rchica@jccm.es</a:t>
            </a:r>
            <a:endParaRPr lang="es-ES" sz="1100" dirty="0">
              <a:solidFill>
                <a:srgbClr val="0070C0"/>
              </a:solidFill>
              <a:latin typeface="Arial Narrow" panose="020B0606020202030204" pitchFamily="34" charset="0"/>
            </a:endParaRPr>
          </a:p>
          <a:p>
            <a:pPr marL="165100" indent="0">
              <a:spcBef>
                <a:spcPct val="0"/>
              </a:spcBef>
              <a:buClr>
                <a:schemeClr val="accent3">
                  <a:lumMod val="75000"/>
                </a:schemeClr>
              </a:buClr>
              <a:buFont typeface="Arial" panose="020B0604020202020204" pitchFamily="34" charset="0"/>
              <a:buNone/>
              <a:defRPr/>
            </a:pPr>
            <a:r>
              <a:rPr lang="es-ES" sz="1100" b="1" dirty="0">
                <a:latin typeface="Arial Narrow" panose="020B0606020202030204" pitchFamily="34" charset="0"/>
              </a:rPr>
              <a:t>949 885 958       Cristina Mihaela Soporean         </a:t>
            </a:r>
            <a:r>
              <a:rPr lang="es-ES" sz="1100" b="1" dirty="0">
                <a:solidFill>
                  <a:srgbClr val="49A5A7"/>
                </a:solidFill>
                <a:latin typeface="Arial Narrow" panose="020B0606020202030204" pitchFamily="34" charset="0"/>
              </a:rPr>
              <a:t> 	</a:t>
            </a:r>
            <a:r>
              <a:rPr lang="es-ES" sz="1100" b="1" dirty="0">
                <a:solidFill>
                  <a:srgbClr val="0070C0"/>
                </a:solidFill>
                <a:latin typeface="Arial Narrow" panose="020B0606020202030204" pitchFamily="34" charset="0"/>
              </a:rPr>
              <a:t> </a:t>
            </a:r>
            <a:r>
              <a:rPr lang="es-ES" sz="1100" b="1" dirty="0">
                <a:solidFill>
                  <a:srgbClr val="0070C0"/>
                </a:solidFill>
                <a:latin typeface="Arial Narrow" panose="020B0606020202030204" pitchFamily="34" charset="0"/>
                <a:hlinkClick r:id="rId17">
                  <a:extLst>
                    <a:ext uri="{A12FA001-AC4F-418D-AE19-62706E023703}">
                      <ahyp:hlinkClr xmlns:ahyp="http://schemas.microsoft.com/office/drawing/2018/hyperlinkcolor" val="tx"/>
                    </a:ext>
                  </a:extLst>
                </a:hlinkClick>
              </a:rPr>
              <a:t>cmihaela@jccm.es</a:t>
            </a:r>
            <a:endParaRPr lang="es-ES" sz="1100" dirty="0">
              <a:solidFill>
                <a:srgbClr val="0070C0"/>
              </a:solidFill>
              <a:latin typeface="Arial Narrow" panose="020B0606020202030204" pitchFamily="34" charset="0"/>
            </a:endParaRPr>
          </a:p>
          <a:p>
            <a:pPr marL="165100" indent="0">
              <a:spcBef>
                <a:spcPct val="0"/>
              </a:spcBef>
              <a:buClr>
                <a:schemeClr val="accent3">
                  <a:lumMod val="75000"/>
                </a:schemeClr>
              </a:buClr>
              <a:buFont typeface="Arial" panose="020B0604020202020204" pitchFamily="34" charset="0"/>
              <a:buNone/>
              <a:defRPr/>
            </a:pPr>
            <a:r>
              <a:rPr lang="es-ES" sz="1100" b="1" dirty="0">
                <a:latin typeface="Arial Narrow" panose="020B0606020202030204" pitchFamily="34" charset="0"/>
              </a:rPr>
              <a:t>949 885 704       Mª Pilar Crespo García</a:t>
            </a:r>
            <a:r>
              <a:rPr lang="es-ES" sz="1100" b="1" dirty="0">
                <a:solidFill>
                  <a:srgbClr val="49A5A7"/>
                </a:solidFill>
                <a:latin typeface="Arial Narrow" panose="020B0606020202030204" pitchFamily="34" charset="0"/>
              </a:rPr>
              <a:t>	</a:t>
            </a:r>
            <a:r>
              <a:rPr lang="es-ES" sz="1100" b="1" u="sng" dirty="0">
                <a:solidFill>
                  <a:srgbClr val="0070C0"/>
                </a:solidFill>
                <a:latin typeface="Arial Narrow" panose="020B0606020202030204" pitchFamily="34" charset="0"/>
              </a:rPr>
              <a:t> pcrespo</a:t>
            </a:r>
            <a:r>
              <a:rPr lang="es-ES" sz="1100" b="1" u="sng" dirty="0">
                <a:solidFill>
                  <a:srgbClr val="0070C0"/>
                </a:solidFill>
                <a:latin typeface="Arial Narrow" panose="020B0606020202030204" pitchFamily="34" charset="0"/>
                <a:hlinkClick r:id="rId18">
                  <a:extLst>
                    <a:ext uri="{A12FA001-AC4F-418D-AE19-62706E023703}">
                      <ahyp:hlinkClr xmlns:ahyp="http://schemas.microsoft.com/office/drawing/2018/hyperlinkcolor" val="tx"/>
                    </a:ext>
                  </a:extLst>
                </a:hlinkClick>
              </a:rPr>
              <a:t>@jccm.es</a:t>
            </a:r>
            <a:endParaRPr lang="es-ES" sz="1100" u="sng" dirty="0">
              <a:solidFill>
                <a:srgbClr val="0070C0"/>
              </a:solidFill>
              <a:latin typeface="Arial Narrow" panose="020B0606020202030204" pitchFamily="34" charset="0"/>
            </a:endParaRPr>
          </a:p>
          <a:p>
            <a:pPr marL="165100" lvl="2" indent="0">
              <a:spcBef>
                <a:spcPct val="0"/>
              </a:spcBef>
              <a:spcAft>
                <a:spcPts val="200"/>
              </a:spcAft>
              <a:buClr>
                <a:schemeClr val="accent3">
                  <a:lumMod val="75000"/>
                </a:schemeClr>
              </a:buClr>
              <a:buSzPct val="100000"/>
              <a:buFont typeface="Arial" panose="020B0604020202020204" pitchFamily="34" charset="0"/>
              <a:buNone/>
              <a:defRPr/>
            </a:pPr>
            <a:endParaRPr lang="es-ES_tradnl" altLang="es-ES" sz="1000" dirty="0">
              <a:solidFill>
                <a:schemeClr val="accent3">
                  <a:lumMod val="75000"/>
                </a:schemeClr>
              </a:solidFill>
              <a:latin typeface="Arial Narrow" panose="020B0606020202030204" pitchFamily="34" charset="0"/>
              <a:cs typeface="Times New Roman" panose="02020603050405020304" pitchFamily="18" charset="0"/>
            </a:endParaRPr>
          </a:p>
          <a:p>
            <a:pPr marL="165100" lvl="2" indent="0">
              <a:spcBef>
                <a:spcPct val="0"/>
              </a:spcBef>
              <a:spcAft>
                <a:spcPts val="200"/>
              </a:spcAft>
              <a:buClr>
                <a:schemeClr val="accent3">
                  <a:lumMod val="75000"/>
                </a:schemeClr>
              </a:buClr>
              <a:buSzPct val="100000"/>
              <a:buFont typeface="Arial" panose="020B0604020202020204" pitchFamily="34" charset="0"/>
              <a:buNone/>
              <a:defRPr/>
            </a:pPr>
            <a:endParaRPr lang="es-ES" altLang="es-ES" sz="1000" dirty="0">
              <a:solidFill>
                <a:schemeClr val="accent3">
                  <a:lumMod val="75000"/>
                </a:schemeClr>
              </a:solidFill>
              <a:latin typeface="Arial Narrow" panose="020B0606020202030204" pitchFamily="34" charset="0"/>
              <a:cs typeface="Times New Roman" panose="02020603050405020304" pitchFamily="18" charset="0"/>
            </a:endParaRPr>
          </a:p>
          <a:p>
            <a:pPr marL="450850" indent="-285750">
              <a:spcBef>
                <a:spcPct val="0"/>
              </a:spcBef>
              <a:buClr>
                <a:schemeClr val="accent3">
                  <a:lumMod val="75000"/>
                </a:schemeClr>
              </a:buClr>
              <a:buFont typeface="Wingdings" panose="05000000000000000000" pitchFamily="2" charset="2"/>
              <a:buChar char="§"/>
              <a:defRPr/>
            </a:pPr>
            <a:r>
              <a:rPr lang="es-ES" altLang="es-ES" sz="1600" b="1" dirty="0">
                <a:solidFill>
                  <a:schemeClr val="accent3">
                    <a:lumMod val="75000"/>
                  </a:schemeClr>
                </a:solidFill>
                <a:latin typeface="Arial Narrow" panose="020B0606020202030204" pitchFamily="34" charset="0"/>
                <a:cs typeface="Times New Roman" panose="02020603050405020304" pitchFamily="18" charset="0"/>
              </a:rPr>
              <a:t>Toledo</a:t>
            </a:r>
            <a:r>
              <a:rPr lang="es-ES" altLang="es-ES" sz="1600" dirty="0">
                <a:solidFill>
                  <a:schemeClr val="accent3">
                    <a:lumMod val="75000"/>
                  </a:schemeClr>
                </a:solidFill>
                <a:latin typeface="Arial Narrow" panose="020B0606020202030204" pitchFamily="34" charset="0"/>
                <a:cs typeface="Times New Roman" panose="02020603050405020304" pitchFamily="18" charset="0"/>
              </a:rPr>
              <a:t>: </a:t>
            </a:r>
            <a:r>
              <a:rPr lang="es-ES" altLang="es-ES" sz="1600" dirty="0">
                <a:solidFill>
                  <a:srgbClr val="0070C0"/>
                </a:solidFill>
                <a:latin typeface="Arial Narrow" panose="020B0606020202030204" pitchFamily="34" charset="0"/>
                <a:cs typeface="Times New Roman" panose="02020603050405020304" pitchFamily="18" charset="0"/>
                <a:hlinkClick r:id="rId19">
                  <a:extLst>
                    <a:ext uri="{A12FA001-AC4F-418D-AE19-62706E023703}">
                      <ahyp:hlinkClr xmlns:ahyp="http://schemas.microsoft.com/office/drawing/2018/hyperlinkcolor" val="tx"/>
                    </a:ext>
                  </a:extLst>
                </a:hlinkClick>
              </a:rPr>
              <a:t>admision.to@jccm.es</a:t>
            </a:r>
            <a:endParaRPr lang="es-ES" altLang="es-ES" sz="1600" dirty="0">
              <a:solidFill>
                <a:srgbClr val="0070C0"/>
              </a:solidFill>
              <a:latin typeface="Arial Narrow" panose="020B0606020202030204" pitchFamily="34" charset="0"/>
              <a:cs typeface="Times New Roman" panose="02020603050405020304" pitchFamily="18" charset="0"/>
            </a:endParaRPr>
          </a:p>
          <a:p>
            <a:pPr marL="336550" indent="-171450">
              <a:spcBef>
                <a:spcPct val="0"/>
              </a:spcBef>
              <a:buClr>
                <a:schemeClr val="accent3">
                  <a:lumMod val="75000"/>
                </a:schemeClr>
              </a:buClr>
              <a:buFont typeface="Wingdings" panose="05000000000000000000" pitchFamily="2" charset="2"/>
              <a:buChar char="ü"/>
              <a:defRPr/>
            </a:pPr>
            <a:endParaRPr lang="es-ES" altLang="es-ES" sz="1100" dirty="0">
              <a:solidFill>
                <a:schemeClr val="accent3">
                  <a:lumMod val="75000"/>
                </a:schemeClr>
              </a:solidFill>
              <a:latin typeface="Arial Narrow" panose="020B0606020202030204" pitchFamily="34" charset="0"/>
              <a:cs typeface="Times New Roman" panose="02020603050405020304" pitchFamily="18" charset="0"/>
            </a:endParaRPr>
          </a:p>
          <a:p>
            <a:pPr marL="200025" lvl="1" indent="0">
              <a:spcBef>
                <a:spcPct val="0"/>
              </a:spcBef>
              <a:spcAft>
                <a:spcPts val="200"/>
              </a:spcAft>
              <a:buClr>
                <a:schemeClr val="accent3">
                  <a:lumMod val="75000"/>
                </a:schemeClr>
              </a:buClr>
              <a:buSzPct val="100000"/>
              <a:buFont typeface="Arial" panose="020B0604020202020204" pitchFamily="34" charset="0"/>
              <a:buNone/>
              <a:defRPr/>
            </a:pPr>
            <a:r>
              <a:rPr lang="es-ES" sz="1100" b="1" dirty="0">
                <a:latin typeface="Arial Narrow" panose="020B0606020202030204" pitchFamily="34" charset="0"/>
                <a:cs typeface="Times New Roman" panose="02020603050405020304" pitchFamily="18" charset="0"/>
              </a:rPr>
              <a:t>925 286 500	César Rangil López</a:t>
            </a:r>
          </a:p>
          <a:p>
            <a:pPr marL="200025" lvl="1" indent="0">
              <a:spcBef>
                <a:spcPct val="0"/>
              </a:spcBef>
              <a:spcAft>
                <a:spcPts val="200"/>
              </a:spcAft>
              <a:buClr>
                <a:schemeClr val="accent3">
                  <a:lumMod val="75000"/>
                </a:schemeClr>
              </a:buClr>
              <a:buSzPct val="100000"/>
              <a:buFont typeface="Arial" panose="020B0604020202020204" pitchFamily="34" charset="0"/>
              <a:buNone/>
              <a:defRPr/>
            </a:pPr>
            <a:r>
              <a:rPr lang="es-ES" sz="1100" b="1" dirty="0">
                <a:latin typeface="Arial Narrow" panose="020B0606020202030204" pitchFamily="34" charset="0"/>
                <a:cs typeface="Times New Roman" panose="02020603050405020304" pitchFamily="18" charset="0"/>
              </a:rPr>
              <a:t>925 286 500	Josefina Rivera Domínguez</a:t>
            </a:r>
          </a:p>
          <a:p>
            <a:pPr marL="200025" lvl="1" indent="0">
              <a:spcBef>
                <a:spcPct val="0"/>
              </a:spcBef>
              <a:spcAft>
                <a:spcPts val="200"/>
              </a:spcAft>
              <a:buClr>
                <a:schemeClr val="accent3">
                  <a:lumMod val="75000"/>
                </a:schemeClr>
              </a:buClr>
              <a:buSzPct val="100000"/>
              <a:buFont typeface="Arial" panose="020B0604020202020204" pitchFamily="34" charset="0"/>
              <a:buNone/>
              <a:defRPr/>
            </a:pPr>
            <a:r>
              <a:rPr lang="es-ES" sz="1100" b="1" dirty="0">
                <a:latin typeface="Arial Narrow" panose="020B0606020202030204" pitchFamily="34" charset="0"/>
                <a:cs typeface="Times New Roman" panose="02020603050405020304" pitchFamily="18" charset="0"/>
              </a:rPr>
              <a:t>925 286 500	Esther Fernández Bravo </a:t>
            </a:r>
          </a:p>
          <a:p>
            <a:pPr marL="200025" lvl="1" indent="0">
              <a:spcBef>
                <a:spcPct val="0"/>
              </a:spcBef>
              <a:spcAft>
                <a:spcPts val="200"/>
              </a:spcAft>
              <a:buClr>
                <a:schemeClr val="accent3">
                  <a:lumMod val="75000"/>
                </a:schemeClr>
              </a:buClr>
              <a:buSzPct val="100000"/>
              <a:buFont typeface="Arial" panose="020B0604020202020204" pitchFamily="34" charset="0"/>
              <a:buNone/>
              <a:defRPr/>
            </a:pPr>
            <a:r>
              <a:rPr lang="es-ES" sz="1100" b="1" dirty="0">
                <a:latin typeface="Arial Narrow" panose="020B0606020202030204" pitchFamily="34" charset="0"/>
                <a:cs typeface="Times New Roman" panose="02020603050405020304" pitchFamily="18" charset="0"/>
              </a:rPr>
              <a:t>925 286 500   María José </a:t>
            </a:r>
            <a:r>
              <a:rPr lang="es-ES" sz="1100" b="1" dirty="0" err="1">
                <a:latin typeface="Arial Narrow" panose="020B0606020202030204" pitchFamily="34" charset="0"/>
                <a:cs typeface="Times New Roman" panose="02020603050405020304" pitchFamily="18" charset="0"/>
              </a:rPr>
              <a:t>Megía</a:t>
            </a:r>
            <a:r>
              <a:rPr lang="es-ES" sz="1100" b="1" dirty="0">
                <a:latin typeface="Arial Narrow" panose="020B0606020202030204" pitchFamily="34" charset="0"/>
                <a:cs typeface="Times New Roman" panose="02020603050405020304" pitchFamily="18" charset="0"/>
              </a:rPr>
              <a:t> Fernández       </a:t>
            </a:r>
          </a:p>
          <a:p>
            <a:pPr marL="200025" lvl="1" indent="0">
              <a:spcBef>
                <a:spcPct val="0"/>
              </a:spcBef>
              <a:spcAft>
                <a:spcPts val="200"/>
              </a:spcAft>
              <a:buClr>
                <a:schemeClr val="accent3">
                  <a:lumMod val="75000"/>
                </a:schemeClr>
              </a:buClr>
              <a:buSzPct val="100000"/>
              <a:buFont typeface="Arial" panose="020B0604020202020204" pitchFamily="34" charset="0"/>
              <a:buNone/>
              <a:defRPr/>
            </a:pPr>
            <a:r>
              <a:rPr lang="es-ES" sz="1100" b="1" dirty="0">
                <a:latin typeface="Arial Narrow" panose="020B0606020202030204" pitchFamily="34" charset="0"/>
                <a:cs typeface="Times New Roman" panose="02020603050405020304" pitchFamily="18" charset="0"/>
              </a:rPr>
              <a:t>925 286 500	</a:t>
            </a:r>
            <a:r>
              <a:rPr lang="es-ES_tradnl" sz="1100" b="1" dirty="0">
                <a:latin typeface="Arial Narrow" panose="020B0606020202030204" pitchFamily="34" charset="0"/>
                <a:cs typeface="Times New Roman" panose="02020603050405020304" pitchFamily="18" charset="0"/>
              </a:rPr>
              <a:t>Miguel Ángel Hipólito Delfa</a:t>
            </a:r>
          </a:p>
          <a:p>
            <a:pPr marL="200025" lvl="1" indent="0">
              <a:spcBef>
                <a:spcPct val="0"/>
              </a:spcBef>
              <a:spcAft>
                <a:spcPts val="200"/>
              </a:spcAft>
              <a:buClr>
                <a:schemeClr val="accent3">
                  <a:lumMod val="75000"/>
                </a:schemeClr>
              </a:buClr>
              <a:buSzPct val="100000"/>
              <a:buFont typeface="Arial" panose="020B0604020202020204" pitchFamily="34" charset="0"/>
              <a:buNone/>
              <a:defRPr/>
            </a:pPr>
            <a:endParaRPr lang="es-ES_tradnl" sz="1100" b="1" dirty="0">
              <a:solidFill>
                <a:schemeClr val="accent3">
                  <a:lumMod val="75000"/>
                </a:schemeClr>
              </a:solidFill>
              <a:latin typeface="Arial Narrow" panose="020B0606020202030204" pitchFamily="34" charset="0"/>
              <a:cs typeface="Times New Roman" panose="02020603050405020304" pitchFamily="18" charset="0"/>
            </a:endParaRPr>
          </a:p>
          <a:p>
            <a:pPr marL="485775" lvl="1" indent="-285750">
              <a:spcBef>
                <a:spcPct val="0"/>
              </a:spcBef>
              <a:spcAft>
                <a:spcPts val="200"/>
              </a:spcAft>
              <a:buClr>
                <a:schemeClr val="accent3">
                  <a:lumMod val="75000"/>
                </a:schemeClr>
              </a:buClr>
              <a:buSzPct val="100000"/>
              <a:buFont typeface="Wingdings" panose="05000000000000000000" pitchFamily="2" charset="2"/>
              <a:buChar char="Ø"/>
              <a:defRPr/>
            </a:pPr>
            <a:r>
              <a:rPr lang="es-ES_tradnl" sz="1400" b="1" i="1" dirty="0">
                <a:solidFill>
                  <a:schemeClr val="accent3">
                    <a:lumMod val="75000"/>
                  </a:schemeClr>
                </a:solidFill>
                <a:latin typeface="Arial Narrow" panose="020B0606020202030204" pitchFamily="34" charset="0"/>
                <a:cs typeface="Times New Roman" panose="02020603050405020304" pitchFamily="18" charset="0"/>
              </a:rPr>
              <a:t>Zona de Talavera de la Reina: </a:t>
            </a:r>
            <a:r>
              <a:rPr lang="es-ES" sz="1600" dirty="0">
                <a:solidFill>
                  <a:srgbClr val="0070C0"/>
                </a:solidFill>
                <a:latin typeface="Arial Narrow" panose="020B0606020202030204" pitchFamily="34" charset="0"/>
                <a:cs typeface="Times New Roman" panose="02020603050405020304" pitchFamily="18" charset="0"/>
                <a:hlinkClick r:id="rId20">
                  <a:extLst>
                    <a:ext uri="{A12FA001-AC4F-418D-AE19-62706E023703}">
                      <ahyp:hlinkClr xmlns:ahyp="http://schemas.microsoft.com/office/drawing/2018/hyperlinkcolor" val="tx"/>
                    </a:ext>
                  </a:extLst>
                </a:hlinkClick>
              </a:rPr>
              <a:t>admision.talavera@jccm.es</a:t>
            </a:r>
            <a:r>
              <a:rPr lang="es-ES" sz="1600" dirty="0">
                <a:solidFill>
                  <a:srgbClr val="0070C0"/>
                </a:solidFill>
                <a:latin typeface="Arial Narrow" panose="020B0606020202030204" pitchFamily="34" charset="0"/>
                <a:cs typeface="Times New Roman" panose="02020603050405020304" pitchFamily="18" charset="0"/>
              </a:rPr>
              <a:t> </a:t>
            </a:r>
          </a:p>
          <a:p>
            <a:pPr marL="200025" lvl="1" indent="0">
              <a:spcBef>
                <a:spcPct val="0"/>
              </a:spcBef>
              <a:spcAft>
                <a:spcPts val="200"/>
              </a:spcAft>
              <a:buClr>
                <a:schemeClr val="accent3">
                  <a:lumMod val="75000"/>
                </a:schemeClr>
              </a:buClr>
              <a:buSzPct val="100000"/>
              <a:buFont typeface="Arial" panose="020B0604020202020204" pitchFamily="34" charset="0"/>
              <a:buNone/>
              <a:defRPr/>
            </a:pPr>
            <a:endParaRPr lang="es-ES" sz="1100" b="1" dirty="0">
              <a:solidFill>
                <a:schemeClr val="accent3">
                  <a:lumMod val="75000"/>
                </a:schemeClr>
              </a:solidFill>
              <a:latin typeface="Arial Narrow" panose="020B0606020202030204" pitchFamily="34" charset="0"/>
              <a:cs typeface="Times New Roman" panose="02020603050405020304" pitchFamily="18" charset="0"/>
            </a:endParaRPr>
          </a:p>
          <a:p>
            <a:pPr marL="200025" lvl="1" indent="0">
              <a:spcBef>
                <a:spcPct val="0"/>
              </a:spcBef>
              <a:spcAft>
                <a:spcPts val="200"/>
              </a:spcAft>
              <a:buClr>
                <a:schemeClr val="accent3">
                  <a:lumMod val="75000"/>
                </a:schemeClr>
              </a:buClr>
              <a:buSzPct val="100000"/>
              <a:buFont typeface="Arial" panose="020B0604020202020204" pitchFamily="34" charset="0"/>
              <a:buNone/>
              <a:defRPr/>
            </a:pPr>
            <a:r>
              <a:rPr lang="es-ES" sz="1100" b="1" dirty="0">
                <a:latin typeface="Arial Narrow" panose="020B0606020202030204" pitchFamily="34" charset="0"/>
                <a:cs typeface="Times New Roman" panose="02020603050405020304" pitchFamily="18" charset="0"/>
              </a:rPr>
              <a:t>925 330 200    Luis Santos Cabañas         </a:t>
            </a:r>
            <a:r>
              <a:rPr lang="es-ES" sz="1100" b="1" dirty="0">
                <a:solidFill>
                  <a:schemeClr val="accent3">
                    <a:lumMod val="75000"/>
                  </a:schemeClr>
                </a:solidFill>
                <a:latin typeface="Arial Narrow" panose="020B0606020202030204" pitchFamily="34" charset="0"/>
                <a:cs typeface="Times New Roman" panose="02020603050405020304" pitchFamily="18" charset="0"/>
              </a:rPr>
              <a:t>          </a:t>
            </a:r>
            <a:r>
              <a:rPr lang="es-ES" sz="1100" dirty="0">
                <a:solidFill>
                  <a:schemeClr val="accent3">
                    <a:lumMod val="75000"/>
                  </a:schemeClr>
                </a:solidFill>
                <a:latin typeface="Arial Narrow" panose="020B0606020202030204" pitchFamily="34" charset="0"/>
                <a:cs typeface="Times New Roman" panose="02020603050405020304" pitchFamily="18" charset="0"/>
              </a:rPr>
              <a:t> </a:t>
            </a:r>
            <a:r>
              <a:rPr lang="es-ES" altLang="es-ES" sz="1000" dirty="0">
                <a:solidFill>
                  <a:schemeClr val="accent3">
                    <a:lumMod val="75000"/>
                  </a:schemeClr>
                </a:solidFill>
                <a:latin typeface="Arial Narrow" panose="020B0606020202030204" pitchFamily="34" charset="0"/>
                <a:cs typeface="Times New Roman" panose="02020603050405020304" pitchFamily="18" charset="0"/>
              </a:rPr>
              <a:t>	</a:t>
            </a:r>
          </a:p>
          <a:p>
            <a:endParaRPr lang="es-ES" sz="2000" b="1" u="sng" dirty="0">
              <a:solidFill>
                <a:schemeClr val="accent3">
                  <a:lumMod val="75000"/>
                </a:schemeClr>
              </a:solidFill>
              <a:latin typeface="Arial Narrow" panose="020B0606020202030204" pitchFamily="34" charset="0"/>
              <a:cs typeface="Times New Roman" panose="02020603050405020304" pitchFamily="18" charset="0"/>
            </a:endParaRPr>
          </a:p>
        </p:txBody>
      </p:sp>
    </p:spTree>
    <p:extLst>
      <p:ext uri="{BB962C8B-B14F-4D97-AF65-F5344CB8AC3E}">
        <p14:creationId xmlns:p14="http://schemas.microsoft.com/office/powerpoint/2010/main" val="3568032692"/>
      </p:ext>
    </p:extLst>
  </p:cSld>
  <p:clrMapOvr>
    <a:masterClrMapping/>
  </p:clrMapOvr>
  <p:transition spd="slow">
    <p:pull dir="lu"/>
  </p:transition>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5A42189C-E2C7-EE53-BB2A-9928E530003B}"/>
            </a:ext>
          </a:extLst>
        </p:cNvPr>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FA31C2AC-2F51-B462-B7DA-2E8BB393CD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ángulo 7">
            <a:extLst>
              <a:ext uri="{FF2B5EF4-FFF2-40B4-BE49-F238E27FC236}">
                <a16:creationId xmlns:a16="http://schemas.microsoft.com/office/drawing/2014/main" id="{CA67A2F1-5FB8-E7FC-2DB6-C10EC4AF7A7C}"/>
              </a:ext>
            </a:extLst>
          </p:cNvPr>
          <p:cNvSpPr/>
          <p:nvPr/>
        </p:nvSpPr>
        <p:spPr>
          <a:xfrm>
            <a:off x="205835" y="1378241"/>
            <a:ext cx="4366165" cy="1556870"/>
          </a:xfrm>
          <a:prstGeom prst="rect">
            <a:avLst/>
          </a:prstGeom>
        </p:spPr>
        <p:txBody>
          <a:bodyPr vert="horz" lIns="91440" tIns="45720" rIns="91440" bIns="45720" rtlCol="0" anchor="b">
            <a:normAutofit/>
          </a:bodyPr>
          <a:lstStyle/>
          <a:p>
            <a:pPr algn="ctr" defTabSz="914400">
              <a:lnSpc>
                <a:spcPct val="90000"/>
              </a:lnSpc>
              <a:spcBef>
                <a:spcPct val="0"/>
              </a:spcBef>
              <a:spcAft>
                <a:spcPts val="600"/>
              </a:spcAft>
            </a:pPr>
            <a:r>
              <a:rPr lang="en-US" sz="3500" b="1" dirty="0">
                <a:solidFill>
                  <a:srgbClr val="0C68B4"/>
                </a:solidFill>
                <a:latin typeface="+mj-lt"/>
                <a:ea typeface="+mj-ea"/>
                <a:cs typeface="+mj-cs"/>
              </a:rPr>
              <a:t>MUCHAS</a:t>
            </a:r>
          </a:p>
          <a:p>
            <a:pPr algn="ctr" defTabSz="914400">
              <a:lnSpc>
                <a:spcPct val="90000"/>
              </a:lnSpc>
              <a:spcBef>
                <a:spcPct val="0"/>
              </a:spcBef>
              <a:spcAft>
                <a:spcPts val="600"/>
              </a:spcAft>
            </a:pPr>
            <a:r>
              <a:rPr lang="en-US" sz="3500" b="1" dirty="0">
                <a:solidFill>
                  <a:srgbClr val="0C68B4"/>
                </a:solidFill>
                <a:latin typeface="+mj-lt"/>
                <a:ea typeface="+mj-ea"/>
                <a:cs typeface="+mj-cs"/>
              </a:rPr>
              <a:t>GRACIAS</a:t>
            </a:r>
          </a:p>
        </p:txBody>
      </p:sp>
      <p:sp>
        <p:nvSpPr>
          <p:cNvPr id="13" name="CuadroTexto 12">
            <a:extLst>
              <a:ext uri="{FF2B5EF4-FFF2-40B4-BE49-F238E27FC236}">
                <a16:creationId xmlns:a16="http://schemas.microsoft.com/office/drawing/2014/main" id="{A79F5116-34DF-EEF8-9C62-D956CEE1476C}"/>
              </a:ext>
            </a:extLst>
          </p:cNvPr>
          <p:cNvSpPr txBox="1"/>
          <p:nvPr/>
        </p:nvSpPr>
        <p:spPr>
          <a:xfrm>
            <a:off x="-325869" y="2276872"/>
            <a:ext cx="5361755" cy="3461155"/>
          </a:xfrm>
          <a:prstGeom prst="rect">
            <a:avLst/>
          </a:prstGeom>
        </p:spPr>
        <p:txBody>
          <a:bodyPr vert="horz" lIns="91440" tIns="45720" rIns="91440" bIns="45720" rtlCol="0">
            <a:normAutofit/>
          </a:bodyPr>
          <a:lstStyle/>
          <a:p>
            <a:pPr defTabSz="914400">
              <a:lnSpc>
                <a:spcPct val="90000"/>
              </a:lnSpc>
              <a:spcAft>
                <a:spcPts val="600"/>
              </a:spcAft>
            </a:pPr>
            <a:endParaRPr lang="en-US" sz="2800" dirty="0"/>
          </a:p>
          <a:p>
            <a:pPr defTabSz="914400">
              <a:lnSpc>
                <a:spcPct val="90000"/>
              </a:lnSpc>
              <a:spcAft>
                <a:spcPts val="600"/>
              </a:spcAft>
            </a:pPr>
            <a:endParaRPr lang="en-US" sz="2800" dirty="0"/>
          </a:p>
          <a:p>
            <a:pPr algn="ctr" defTabSz="914400">
              <a:lnSpc>
                <a:spcPct val="90000"/>
              </a:lnSpc>
              <a:spcAft>
                <a:spcPts val="600"/>
              </a:spcAft>
            </a:pPr>
            <a:r>
              <a:rPr lang="en-US" sz="2400" b="1" dirty="0"/>
              <a:t>www.educa.jccm.es</a:t>
            </a:r>
            <a:r>
              <a:rPr lang="en-US" sz="2400" dirty="0"/>
              <a:t>  </a:t>
            </a:r>
          </a:p>
          <a:p>
            <a:pPr indent="-228600" defTabSz="914400">
              <a:lnSpc>
                <a:spcPct val="90000"/>
              </a:lnSpc>
              <a:spcAft>
                <a:spcPts val="600"/>
              </a:spcAft>
              <a:buFont typeface="Arial" panose="020B0604020202020204" pitchFamily="34" charset="0"/>
              <a:buChar char="•"/>
            </a:pPr>
            <a:endParaRPr lang="en-US" sz="1700" dirty="0"/>
          </a:p>
          <a:p>
            <a:pPr indent="-228600" defTabSz="914400">
              <a:lnSpc>
                <a:spcPct val="90000"/>
              </a:lnSpc>
              <a:spcAft>
                <a:spcPts val="600"/>
              </a:spcAft>
              <a:buFont typeface="Arial" panose="020B0604020202020204" pitchFamily="34" charset="0"/>
              <a:buChar char="•"/>
            </a:pPr>
            <a:endParaRPr lang="en-US" sz="1700" dirty="0"/>
          </a:p>
        </p:txBody>
      </p:sp>
      <p:pic>
        <p:nvPicPr>
          <p:cNvPr id="14" name="Picture 8">
            <a:extLst>
              <a:ext uri="{FF2B5EF4-FFF2-40B4-BE49-F238E27FC236}">
                <a16:creationId xmlns:a16="http://schemas.microsoft.com/office/drawing/2014/main" id="{F04D4232-D4C0-8F54-9F55-723BD6798A6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547664" y="4851982"/>
            <a:ext cx="1746419" cy="112656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Imagen 2" descr="Interfaz de usuario gráfica&#10;&#10;Descripción generada automáticamente">
            <a:extLst>
              <a:ext uri="{FF2B5EF4-FFF2-40B4-BE49-F238E27FC236}">
                <a16:creationId xmlns:a16="http://schemas.microsoft.com/office/drawing/2014/main" id="{4F24C2C8-9858-CEF2-87F9-085478C09B2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41359" y="360842"/>
            <a:ext cx="4179113" cy="5844912"/>
          </a:xfrm>
          <a:prstGeom prst="rect">
            <a:avLst/>
          </a:prstGeom>
          <a:ln>
            <a:noFill/>
          </a:ln>
          <a:effectLst>
            <a:outerShdw blurRad="292100" dist="139700" dir="2700000" algn="tl" rotWithShape="0">
              <a:srgbClr val="333333">
                <a:alpha val="65000"/>
              </a:srgbClr>
            </a:outerShdw>
          </a:effectLst>
        </p:spPr>
      </p:pic>
      <p:sp>
        <p:nvSpPr>
          <p:cNvPr id="21" name="Rectangle 20">
            <a:extLst>
              <a:ext uri="{FF2B5EF4-FFF2-40B4-BE49-F238E27FC236}">
                <a16:creationId xmlns:a16="http://schemas.microsoft.com/office/drawing/2014/main" id="{9BC687B2-5783-73FB-26A0-9D3A6CE684D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9144000" cy="456773"/>
          </a:xfrm>
          <a:prstGeom prst="rect">
            <a:avLst/>
          </a:prstGeom>
          <a:gradFill>
            <a:gsLst>
              <a:gs pos="0">
                <a:schemeClr val="accent1"/>
              </a:gs>
              <a:gs pos="66000">
                <a:srgbClr val="000000"/>
              </a:gs>
            </a:gsLst>
            <a:lin ang="10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F8471CA8-1791-6EB8-D520-9B78D886B5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6400800"/>
            <a:ext cx="6115049" cy="456772"/>
          </a:xfrm>
          <a:prstGeom prst="rect">
            <a:avLst/>
          </a:prstGeom>
          <a:gradFill>
            <a:gsLst>
              <a:gs pos="0">
                <a:srgbClr val="000000">
                  <a:alpha val="63000"/>
                </a:srgbClr>
              </a:gs>
              <a:gs pos="100000">
                <a:schemeClr val="accent1">
                  <a:lumMod val="7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898258071"/>
      </p:ext>
    </p:extLst>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1199E1B1-A8C0-4FE8-A5A8-1CB41D69F8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1" y="0"/>
            <a:ext cx="9143999" cy="1575955"/>
          </a:xfrm>
          <a:prstGeom prst="rect">
            <a:avLst/>
          </a:prstGeom>
          <a:gradFill>
            <a:gsLst>
              <a:gs pos="0">
                <a:srgbClr val="000000">
                  <a:alpha val="96000"/>
                </a:srgbClr>
              </a:gs>
              <a:gs pos="100000">
                <a:schemeClr val="accent1">
                  <a:lumMod val="7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a:extLst>
              <a:ext uri="{FF2B5EF4-FFF2-40B4-BE49-F238E27FC236}">
                <a16:creationId xmlns:a16="http://schemas.microsoft.com/office/drawing/2014/main" id="{84A8DE83-DE75-4B41-9DB4-A7EC0B0DEC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96642" cy="1575461"/>
          </a:xfrm>
          <a:prstGeom prst="rect">
            <a:avLst/>
          </a:prstGeom>
          <a:gradFill>
            <a:gsLst>
              <a:gs pos="0">
                <a:schemeClr val="accent1">
                  <a:alpha val="41000"/>
                </a:schemeClr>
              </a:gs>
              <a:gs pos="74000">
                <a:schemeClr val="accent1">
                  <a:lumMod val="60000"/>
                  <a:lumOff val="40000"/>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a:extLst>
              <a:ext uri="{FF2B5EF4-FFF2-40B4-BE49-F238E27FC236}">
                <a16:creationId xmlns:a16="http://schemas.microsoft.com/office/drawing/2014/main" id="{A7009A0A-BEF5-4EAC-AF15-E4F9F002E2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1"/>
            <a:ext cx="9144001" cy="1574311"/>
          </a:xfrm>
          <a:prstGeom prst="rect">
            <a:avLst/>
          </a:prstGeom>
          <a:gradFill>
            <a:gsLst>
              <a:gs pos="0">
                <a:srgbClr val="000000">
                  <a:alpha val="63000"/>
                </a:srgbClr>
              </a:gs>
              <a:gs pos="78000">
                <a:schemeClr val="accent1">
                  <a:alpha val="15000"/>
                </a:schemeClr>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CuadroTexto 4"/>
          <p:cNvSpPr txBox="1"/>
          <p:nvPr/>
        </p:nvSpPr>
        <p:spPr>
          <a:xfrm>
            <a:off x="524783" y="248038"/>
            <a:ext cx="7415301" cy="660682"/>
          </a:xfrm>
          <a:prstGeom prst="rect">
            <a:avLst/>
          </a:prstGeom>
        </p:spPr>
        <p:txBody>
          <a:bodyPr vert="horz" lIns="91440" tIns="45720" rIns="91440" bIns="45720" rtlCol="0" anchor="ctr">
            <a:normAutofit/>
          </a:bodyPr>
          <a:lstStyle/>
          <a:p>
            <a:pPr algn="ctr" defTabSz="914400">
              <a:lnSpc>
                <a:spcPct val="90000"/>
              </a:lnSpc>
              <a:spcBef>
                <a:spcPct val="0"/>
              </a:spcBef>
              <a:spcAft>
                <a:spcPts val="600"/>
              </a:spcAft>
            </a:pPr>
            <a:r>
              <a:rPr lang="en-US" sz="3200" b="1" kern="1200" dirty="0">
                <a:solidFill>
                  <a:srgbClr val="FFFFFF"/>
                </a:solidFill>
                <a:latin typeface="+mj-lt"/>
                <a:ea typeface="+mj-ea"/>
                <a:cs typeface="+mj-cs"/>
              </a:rPr>
              <a:t>CALENDARIO DE ADMISIÓN - CENTROS</a:t>
            </a:r>
          </a:p>
        </p:txBody>
      </p:sp>
      <p:pic>
        <p:nvPicPr>
          <p:cNvPr id="8" name="Imagen 7">
            <a:extLst>
              <a:ext uri="{FF2B5EF4-FFF2-40B4-BE49-F238E27FC236}">
                <a16:creationId xmlns:a16="http://schemas.microsoft.com/office/drawing/2014/main" id="{9BD21F3C-1E91-B948-358C-3FCDCD6DEAC2}"/>
              </a:ext>
            </a:extLst>
          </p:cNvPr>
          <p:cNvPicPr>
            <a:picLocks noChangeAspect="1"/>
          </p:cNvPicPr>
          <p:nvPr/>
        </p:nvPicPr>
        <p:blipFill>
          <a:blip r:embed="rId2"/>
          <a:stretch>
            <a:fillRect/>
          </a:stretch>
        </p:blipFill>
        <p:spPr>
          <a:xfrm>
            <a:off x="519149" y="833727"/>
            <a:ext cx="7634219" cy="5973776"/>
          </a:xfrm>
          <a:prstGeom prst="rect">
            <a:avLst/>
          </a:prstGeom>
        </p:spPr>
      </p:pic>
      <p:pic>
        <p:nvPicPr>
          <p:cNvPr id="7" name="Imagen 6" descr="Interfaz de usuario gráfica&#10;&#10;Descripción generada automáticamente">
            <a:extLst>
              <a:ext uri="{FF2B5EF4-FFF2-40B4-BE49-F238E27FC236}">
                <a16:creationId xmlns:a16="http://schemas.microsoft.com/office/drawing/2014/main" id="{BA16BB8D-5011-FAD2-4E5E-306DE87BE22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66653" y="60097"/>
            <a:ext cx="569692" cy="797598"/>
          </a:xfrm>
          <a:prstGeom prst="rect">
            <a:avLst/>
          </a:prstGeom>
        </p:spPr>
      </p:pic>
      <mc:AlternateContent xmlns:mc="http://schemas.openxmlformats.org/markup-compatibility/2006">
        <mc:Choice xmlns:p14="http://schemas.microsoft.com/office/powerpoint/2010/main" Requires="p14">
          <p:contentPart p14:bwMode="auto" r:id="rId4">
            <p14:nvContentPartPr>
              <p14:cNvPr id="2" name="Entrada de lápiz 1">
                <a:extLst>
                  <a:ext uri="{FF2B5EF4-FFF2-40B4-BE49-F238E27FC236}">
                    <a16:creationId xmlns:a16="http://schemas.microsoft.com/office/drawing/2014/main" id="{CA6AA1D5-74F7-BD45-5407-C847CF523C64}"/>
                  </a:ext>
                </a:extLst>
              </p14:cNvPr>
              <p14:cNvContentPartPr/>
              <p14:nvPr/>
            </p14:nvContentPartPr>
            <p14:xfrm>
              <a:off x="926640" y="2364120"/>
              <a:ext cx="4139280" cy="95400"/>
            </p14:xfrm>
          </p:contentPart>
        </mc:Choice>
        <mc:Fallback>
          <p:pic>
            <p:nvPicPr>
              <p:cNvPr id="2" name="Entrada de lápiz 1">
                <a:extLst>
                  <a:ext uri="{FF2B5EF4-FFF2-40B4-BE49-F238E27FC236}">
                    <a16:creationId xmlns:a16="http://schemas.microsoft.com/office/drawing/2014/main" id="{CA6AA1D5-74F7-BD45-5407-C847CF523C64}"/>
                  </a:ext>
                </a:extLst>
              </p:cNvPr>
              <p:cNvPicPr/>
              <p:nvPr/>
            </p:nvPicPr>
            <p:blipFill>
              <a:blip r:embed="rId5"/>
              <a:stretch>
                <a:fillRect/>
              </a:stretch>
            </p:blipFill>
            <p:spPr>
              <a:xfrm>
                <a:off x="910800" y="2300760"/>
                <a:ext cx="4170600" cy="222120"/>
              </a:xfrm>
              <a:prstGeom prst="rect">
                <a:avLst/>
              </a:prstGeom>
            </p:spPr>
          </p:pic>
        </mc:Fallback>
      </mc:AlternateContent>
      <mc:AlternateContent xmlns:mc="http://schemas.openxmlformats.org/markup-compatibility/2006">
        <mc:Choice xmlns:p14="http://schemas.microsoft.com/office/powerpoint/2010/main" Requires="p14">
          <p:contentPart p14:bwMode="auto" r:id="rId6">
            <p14:nvContentPartPr>
              <p14:cNvPr id="3" name="Entrada de lápiz 2">
                <a:extLst>
                  <a:ext uri="{FF2B5EF4-FFF2-40B4-BE49-F238E27FC236}">
                    <a16:creationId xmlns:a16="http://schemas.microsoft.com/office/drawing/2014/main" id="{C419F0CA-C785-2026-2B09-1CB5988303B7}"/>
                  </a:ext>
                </a:extLst>
              </p14:cNvPr>
              <p14:cNvContentPartPr/>
              <p14:nvPr/>
            </p14:nvContentPartPr>
            <p14:xfrm>
              <a:off x="900720" y="4520160"/>
              <a:ext cx="3420360" cy="9000"/>
            </p14:xfrm>
          </p:contentPart>
        </mc:Choice>
        <mc:Fallback>
          <p:pic>
            <p:nvPicPr>
              <p:cNvPr id="3" name="Entrada de lápiz 2">
                <a:extLst>
                  <a:ext uri="{FF2B5EF4-FFF2-40B4-BE49-F238E27FC236}">
                    <a16:creationId xmlns:a16="http://schemas.microsoft.com/office/drawing/2014/main" id="{C419F0CA-C785-2026-2B09-1CB5988303B7}"/>
                  </a:ext>
                </a:extLst>
              </p:cNvPr>
              <p:cNvPicPr/>
              <p:nvPr/>
            </p:nvPicPr>
            <p:blipFill>
              <a:blip r:embed="rId7"/>
              <a:stretch>
                <a:fillRect/>
              </a:stretch>
            </p:blipFill>
            <p:spPr>
              <a:xfrm>
                <a:off x="884880" y="4456800"/>
                <a:ext cx="3451680" cy="135720"/>
              </a:xfrm>
              <a:prstGeom prst="rect">
                <a:avLst/>
              </a:prstGeom>
            </p:spPr>
          </p:pic>
        </mc:Fallback>
      </mc:AlternateContent>
      <mc:AlternateContent xmlns:mc="http://schemas.openxmlformats.org/markup-compatibility/2006">
        <mc:Choice xmlns:p14="http://schemas.microsoft.com/office/powerpoint/2010/main" Requires="p14">
          <p:contentPart p14:bwMode="auto" r:id="rId8">
            <p14:nvContentPartPr>
              <p14:cNvPr id="4" name="Entrada de lápiz 3">
                <a:extLst>
                  <a:ext uri="{FF2B5EF4-FFF2-40B4-BE49-F238E27FC236}">
                    <a16:creationId xmlns:a16="http://schemas.microsoft.com/office/drawing/2014/main" id="{4E58D6D6-FC2A-821E-38DE-A8065375F145}"/>
                  </a:ext>
                </a:extLst>
              </p14:cNvPr>
              <p14:cNvContentPartPr/>
              <p14:nvPr/>
            </p14:nvContentPartPr>
            <p14:xfrm>
              <a:off x="891720" y="5619960"/>
              <a:ext cx="4667760" cy="104040"/>
            </p14:xfrm>
          </p:contentPart>
        </mc:Choice>
        <mc:Fallback>
          <p:pic>
            <p:nvPicPr>
              <p:cNvPr id="4" name="Entrada de lápiz 3">
                <a:extLst>
                  <a:ext uri="{FF2B5EF4-FFF2-40B4-BE49-F238E27FC236}">
                    <a16:creationId xmlns:a16="http://schemas.microsoft.com/office/drawing/2014/main" id="{4E58D6D6-FC2A-821E-38DE-A8065375F145}"/>
                  </a:ext>
                </a:extLst>
              </p:cNvPr>
              <p:cNvPicPr/>
              <p:nvPr/>
            </p:nvPicPr>
            <p:blipFill>
              <a:blip r:embed="rId9"/>
              <a:stretch>
                <a:fillRect/>
              </a:stretch>
            </p:blipFill>
            <p:spPr>
              <a:xfrm>
                <a:off x="875880" y="5556600"/>
                <a:ext cx="4699080" cy="230760"/>
              </a:xfrm>
              <a:prstGeom prst="rect">
                <a:avLst/>
              </a:prstGeom>
            </p:spPr>
          </p:pic>
        </mc:Fallback>
      </mc:AlternateContent>
    </p:spTree>
    <p:extLst>
      <p:ext uri="{BB962C8B-B14F-4D97-AF65-F5344CB8AC3E}">
        <p14:creationId xmlns:p14="http://schemas.microsoft.com/office/powerpoint/2010/main" val="2167096075"/>
      </p:ext>
    </p:extLst>
  </p:cSld>
  <p:clrMapOvr>
    <a:masterClrMapping/>
  </p:clrMapOvr>
  <p:transition spd="slow">
    <p:pull dir="lu"/>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4" name="Rectangle 43">
            <a:extLst>
              <a:ext uri="{FF2B5EF4-FFF2-40B4-BE49-F238E27FC236}">
                <a16:creationId xmlns:a16="http://schemas.microsoft.com/office/drawing/2014/main" id="{50D1C5B3-B60D-4696-AE60-100D5EC8AB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6" name="Group 45">
            <a:extLst>
              <a:ext uri="{FF2B5EF4-FFF2-40B4-BE49-F238E27FC236}">
                <a16:creationId xmlns:a16="http://schemas.microsoft.com/office/drawing/2014/main" id="{73EDDF53-0851-48D4-A466-6FE0DCE91E7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9144001" cy="1576446"/>
            <a:chOff x="0" y="0"/>
            <a:chExt cx="12192002" cy="1576446"/>
          </a:xfrm>
        </p:grpSpPr>
        <p:sp>
          <p:nvSpPr>
            <p:cNvPr id="47" name="Rectangle 46">
              <a:extLst>
                <a:ext uri="{FF2B5EF4-FFF2-40B4-BE49-F238E27FC236}">
                  <a16:creationId xmlns:a16="http://schemas.microsoft.com/office/drawing/2014/main" id="{D074D04C-85E8-4A3E-90D7-86A10AE048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Rectangle 47">
              <a:extLst>
                <a:ext uri="{FF2B5EF4-FFF2-40B4-BE49-F238E27FC236}">
                  <a16:creationId xmlns:a16="http://schemas.microsoft.com/office/drawing/2014/main" id="{4097020A-86B6-43BD-A2AA-66AE72CA311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5307778" y="-5307778"/>
              <a:ext cx="1576446" cy="12192002"/>
            </a:xfrm>
            <a:prstGeom prst="rect">
              <a:avLst/>
            </a:prstGeom>
            <a:gradFill>
              <a:gsLst>
                <a:gs pos="45000">
                  <a:schemeClr val="accent1">
                    <a:alpha val="0"/>
                  </a:schemeClr>
                </a:gs>
                <a:gs pos="99000">
                  <a:srgbClr val="000000">
                    <a:alpha val="74000"/>
                  </a:srgb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Rectangle 48">
              <a:extLst>
                <a:ext uri="{FF2B5EF4-FFF2-40B4-BE49-F238E27FC236}">
                  <a16:creationId xmlns:a16="http://schemas.microsoft.com/office/drawing/2014/main" id="{20C6C743-32FE-4E24-AA22-45D3B1C7C0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825434" y="0"/>
              <a:ext cx="4303422" cy="1575461"/>
            </a:xfrm>
            <a:prstGeom prst="rect">
              <a:avLst/>
            </a:prstGeom>
            <a:gradFill>
              <a:gsLst>
                <a:gs pos="0">
                  <a:schemeClr val="accent1">
                    <a:alpha val="17000"/>
                  </a:schemeClr>
                </a:gs>
                <a:gs pos="74000">
                  <a:schemeClr val="accent1">
                    <a:lumMod val="5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5" name="CuadroTexto 4"/>
          <p:cNvSpPr txBox="1"/>
          <p:nvPr/>
        </p:nvSpPr>
        <p:spPr>
          <a:xfrm>
            <a:off x="1028700" y="407695"/>
            <a:ext cx="7293022" cy="834251"/>
          </a:xfrm>
          <a:prstGeom prst="rect">
            <a:avLst/>
          </a:prstGeom>
        </p:spPr>
        <p:txBody>
          <a:bodyPr vert="horz" lIns="91440" tIns="45720" rIns="91440" bIns="45720" rtlCol="0" anchor="ctr">
            <a:normAutofit/>
          </a:bodyPr>
          <a:lstStyle/>
          <a:p>
            <a:pPr marL="0" marR="0" lvl="0" indent="0" defTabSz="914400" fontAlgn="auto">
              <a:lnSpc>
                <a:spcPct val="90000"/>
              </a:lnSpc>
              <a:spcBef>
                <a:spcPct val="0"/>
              </a:spcBef>
              <a:spcAft>
                <a:spcPts val="600"/>
              </a:spcAft>
              <a:buClrTx/>
              <a:buSzTx/>
              <a:tabLst/>
              <a:defRPr/>
            </a:pPr>
            <a:r>
              <a:rPr kumimoji="0" lang="en-US" sz="3500" b="1" i="0" u="none" strike="noStrike" cap="none" spc="0" normalizeH="0" baseline="0" noProof="0" dirty="0">
                <a:ln>
                  <a:noFill/>
                </a:ln>
                <a:solidFill>
                  <a:srgbClr val="FFFFFF"/>
                </a:solidFill>
                <a:effectLst/>
                <a:uLnTx/>
                <a:uFillTx/>
                <a:latin typeface="+mj-lt"/>
                <a:ea typeface="+mj-ea"/>
                <a:cs typeface="+mj-cs"/>
              </a:rPr>
              <a:t>PANTALLA VACANTES POR CENTRO</a:t>
            </a:r>
          </a:p>
        </p:txBody>
      </p:sp>
      <p:pic>
        <p:nvPicPr>
          <p:cNvPr id="4" name="Imagen 3">
            <a:extLst>
              <a:ext uri="{FF2B5EF4-FFF2-40B4-BE49-F238E27FC236}">
                <a16:creationId xmlns:a16="http://schemas.microsoft.com/office/drawing/2014/main" id="{1091A316-33CE-365F-44E8-93ADBBFD98FF}"/>
              </a:ext>
            </a:extLst>
          </p:cNvPr>
          <p:cNvPicPr>
            <a:picLocks noChangeAspect="1"/>
          </p:cNvPicPr>
          <p:nvPr/>
        </p:nvPicPr>
        <p:blipFill>
          <a:blip r:embed="rId2"/>
          <a:srcRect l="8630" r="27055"/>
          <a:stretch/>
        </p:blipFill>
        <p:spPr>
          <a:xfrm>
            <a:off x="353880" y="1327614"/>
            <a:ext cx="1219682" cy="1576447"/>
          </a:xfrm>
          <a:prstGeom prst="rect">
            <a:avLst/>
          </a:prstGeom>
        </p:spPr>
      </p:pic>
      <p:pic>
        <p:nvPicPr>
          <p:cNvPr id="9" name="Imagen 8">
            <a:extLst>
              <a:ext uri="{FF2B5EF4-FFF2-40B4-BE49-F238E27FC236}">
                <a16:creationId xmlns:a16="http://schemas.microsoft.com/office/drawing/2014/main" id="{6CB818B8-AB14-D452-C998-B194E93A1A80}"/>
              </a:ext>
            </a:extLst>
          </p:cNvPr>
          <p:cNvPicPr>
            <a:picLocks noChangeAspect="1"/>
          </p:cNvPicPr>
          <p:nvPr/>
        </p:nvPicPr>
        <p:blipFill>
          <a:blip r:embed="rId3"/>
          <a:stretch>
            <a:fillRect/>
          </a:stretch>
        </p:blipFill>
        <p:spPr>
          <a:xfrm>
            <a:off x="7295332" y="1356541"/>
            <a:ext cx="1316510" cy="1675557"/>
          </a:xfrm>
          <a:prstGeom prst="rect">
            <a:avLst/>
          </a:prstGeom>
        </p:spPr>
      </p:pic>
      <p:pic>
        <p:nvPicPr>
          <p:cNvPr id="12" name="Imagen 11">
            <a:extLst>
              <a:ext uri="{FF2B5EF4-FFF2-40B4-BE49-F238E27FC236}">
                <a16:creationId xmlns:a16="http://schemas.microsoft.com/office/drawing/2014/main" id="{559AEB72-EFE0-4192-F0B0-A53603AB7EB7}"/>
              </a:ext>
            </a:extLst>
          </p:cNvPr>
          <p:cNvPicPr>
            <a:picLocks noChangeAspect="1"/>
          </p:cNvPicPr>
          <p:nvPr/>
        </p:nvPicPr>
        <p:blipFill>
          <a:blip r:embed="rId4"/>
          <a:stretch>
            <a:fillRect/>
          </a:stretch>
        </p:blipFill>
        <p:spPr>
          <a:xfrm>
            <a:off x="1970144" y="1283074"/>
            <a:ext cx="4793030" cy="1677558"/>
          </a:xfrm>
          <a:prstGeom prst="rect">
            <a:avLst/>
          </a:prstGeom>
        </p:spPr>
      </p:pic>
      <p:sp>
        <p:nvSpPr>
          <p:cNvPr id="6" name="CuadroTexto 5"/>
          <p:cNvSpPr txBox="1"/>
          <p:nvPr/>
        </p:nvSpPr>
        <p:spPr>
          <a:xfrm>
            <a:off x="202584" y="3109002"/>
            <a:ext cx="8782190" cy="3704374"/>
          </a:xfrm>
          <a:prstGeom prst="rect">
            <a:avLst/>
          </a:prstGeom>
        </p:spPr>
        <p:style>
          <a:lnRef idx="2">
            <a:schemeClr val="accent5"/>
          </a:lnRef>
          <a:fillRef idx="1">
            <a:schemeClr val="lt1"/>
          </a:fillRef>
          <a:effectRef idx="0">
            <a:schemeClr val="accent5"/>
          </a:effectRef>
          <a:fontRef idx="minor">
            <a:schemeClr val="dk1"/>
          </a:fontRef>
        </p:style>
        <p:txBody>
          <a:bodyPr vert="horz" lIns="91440" tIns="45720" rIns="91440" bIns="45720" rtlCol="0">
            <a:normAutofit fontScale="25000" lnSpcReduction="20000"/>
          </a:bodyPr>
          <a:lstStyle/>
          <a:p>
            <a:pPr marR="0" lvl="0" defTabSz="914400" fontAlgn="auto">
              <a:lnSpc>
                <a:spcPct val="90000"/>
              </a:lnSpc>
              <a:spcBef>
                <a:spcPts val="0"/>
              </a:spcBef>
              <a:spcAft>
                <a:spcPts val="600"/>
              </a:spcAft>
              <a:buClrTx/>
              <a:buSzTx/>
              <a:tabLst/>
              <a:defRPr/>
            </a:pPr>
            <a:r>
              <a:rPr kumimoji="0" lang="en-US" sz="4200" b="0" i="0" u="none" strike="noStrike" cap="none" spc="0" normalizeH="0" baseline="0" noProof="0" dirty="0">
                <a:ln>
                  <a:noFill/>
                </a:ln>
                <a:solidFill>
                  <a:schemeClr val="tx1"/>
                </a:solidFill>
                <a:effectLst/>
                <a:uLnTx/>
                <a:uFillTx/>
              </a:rPr>
              <a:t>Introducción de datos de previsión de repetición y repetición alumnado ACNEE en pantalla Delphos </a:t>
            </a:r>
            <a:r>
              <a:rPr kumimoji="0" lang="en-US" sz="4200" b="1" i="0" u="sng" strike="noStrike" cap="none" spc="0" normalizeH="0" baseline="0" noProof="0" dirty="0">
                <a:ln>
                  <a:noFill/>
                </a:ln>
                <a:solidFill>
                  <a:schemeClr val="tx1"/>
                </a:solidFill>
                <a:effectLst/>
                <a:uLnTx/>
                <a:uFillTx/>
              </a:rPr>
              <a:t>“Vacantes</a:t>
            </a:r>
            <a:r>
              <a:rPr kumimoji="0" lang="en-US" sz="4200" b="1" i="0" u="sng" strike="noStrike" cap="none" spc="0" normalizeH="0" noProof="0" dirty="0">
                <a:ln>
                  <a:noFill/>
                </a:ln>
                <a:solidFill>
                  <a:schemeClr val="tx1"/>
                </a:solidFill>
                <a:effectLst/>
                <a:uLnTx/>
                <a:uFillTx/>
              </a:rPr>
              <a:t> por Centro”</a:t>
            </a:r>
            <a:r>
              <a:rPr kumimoji="0" lang="en-US" sz="4200" i="0" strike="noStrike" cap="none" spc="0" normalizeH="0" noProof="0" dirty="0">
                <a:ln>
                  <a:noFill/>
                </a:ln>
                <a:solidFill>
                  <a:schemeClr val="tx1"/>
                </a:solidFill>
                <a:effectLst/>
                <a:uLnTx/>
                <a:uFillTx/>
              </a:rPr>
              <a:t>.</a:t>
            </a:r>
            <a:endParaRPr kumimoji="0" lang="en-US" sz="4200" i="0" u="none" strike="noStrike" cap="none" spc="0" normalizeH="0" noProof="0" dirty="0">
              <a:ln>
                <a:noFill/>
              </a:ln>
              <a:solidFill>
                <a:schemeClr val="tx1"/>
              </a:solidFill>
              <a:effectLst/>
              <a:uLnTx/>
              <a:uFillTx/>
            </a:endParaRPr>
          </a:p>
          <a:p>
            <a:pPr indent="-228600" defTabSz="914400" fontAlgn="auto">
              <a:lnSpc>
                <a:spcPct val="90000"/>
              </a:lnSpc>
              <a:spcBef>
                <a:spcPts val="0"/>
              </a:spcBef>
              <a:spcAft>
                <a:spcPts val="600"/>
              </a:spcAft>
              <a:buFont typeface="Arial" panose="020B0604020202020204" pitchFamily="34" charset="0"/>
              <a:buChar char="•"/>
              <a:defRPr/>
            </a:pPr>
            <a:endParaRPr lang="en-US" sz="4200" b="1" dirty="0">
              <a:solidFill>
                <a:schemeClr val="tx1"/>
              </a:solidFill>
            </a:endParaRPr>
          </a:p>
          <a:p>
            <a:pPr indent="-228600" defTabSz="914400" fontAlgn="auto">
              <a:lnSpc>
                <a:spcPct val="90000"/>
              </a:lnSpc>
              <a:spcBef>
                <a:spcPts val="0"/>
              </a:spcBef>
              <a:spcAft>
                <a:spcPts val="600"/>
              </a:spcAft>
              <a:buFont typeface="Arial" panose="020B0604020202020204" pitchFamily="34" charset="0"/>
              <a:buChar char="•"/>
              <a:defRPr/>
            </a:pPr>
            <a:r>
              <a:rPr lang="en-US" sz="4200" b="1" dirty="0">
                <a:solidFill>
                  <a:schemeClr val="tx1"/>
                </a:solidFill>
              </a:rPr>
              <a:t>Perfil Dirección: </a:t>
            </a:r>
          </a:p>
          <a:p>
            <a:pPr defTabSz="914400" fontAlgn="auto">
              <a:lnSpc>
                <a:spcPct val="90000"/>
              </a:lnSpc>
              <a:spcBef>
                <a:spcPts val="0"/>
              </a:spcBef>
              <a:spcAft>
                <a:spcPts val="600"/>
              </a:spcAft>
              <a:defRPr/>
            </a:pPr>
            <a:r>
              <a:rPr lang="en-US" sz="4200" b="1" dirty="0">
                <a:solidFill>
                  <a:schemeClr val="tx1"/>
                </a:solidFill>
              </a:rPr>
              <a:t>	</a:t>
            </a:r>
            <a:r>
              <a:rPr lang="en-US" sz="4200" b="1" dirty="0">
                <a:solidFill>
                  <a:srgbClr val="FF0000"/>
                </a:solidFill>
              </a:rPr>
              <a:t>Alumnado/Admisión/Vacantes por centro </a:t>
            </a:r>
          </a:p>
          <a:p>
            <a:pPr indent="-228600" defTabSz="914400" fontAlgn="auto">
              <a:lnSpc>
                <a:spcPct val="90000"/>
              </a:lnSpc>
              <a:spcBef>
                <a:spcPts val="0"/>
              </a:spcBef>
              <a:spcAft>
                <a:spcPts val="600"/>
              </a:spcAft>
              <a:buFont typeface="Arial" panose="020B0604020202020204" pitchFamily="34" charset="0"/>
              <a:buChar char="•"/>
              <a:defRPr/>
            </a:pPr>
            <a:endParaRPr lang="en-US" sz="4200" b="1" dirty="0">
              <a:solidFill>
                <a:schemeClr val="tx1"/>
              </a:solidFill>
            </a:endParaRPr>
          </a:p>
          <a:p>
            <a:pPr indent="-228600" defTabSz="914400" fontAlgn="auto">
              <a:lnSpc>
                <a:spcPct val="90000"/>
              </a:lnSpc>
              <a:spcBef>
                <a:spcPts val="0"/>
              </a:spcBef>
              <a:spcAft>
                <a:spcPts val="600"/>
              </a:spcAft>
              <a:buFont typeface="Arial" panose="020B0604020202020204" pitchFamily="34" charset="0"/>
              <a:buChar char="•"/>
              <a:defRPr/>
            </a:pPr>
            <a:r>
              <a:rPr lang="en-US" sz="4200" b="1" dirty="0">
                <a:solidFill>
                  <a:schemeClr val="tx1"/>
                </a:solidFill>
              </a:rPr>
              <a:t>Manual de instrucciones: </a:t>
            </a:r>
          </a:p>
          <a:p>
            <a:pPr defTabSz="914400" fontAlgn="auto">
              <a:lnSpc>
                <a:spcPct val="90000"/>
              </a:lnSpc>
              <a:spcBef>
                <a:spcPts val="0"/>
              </a:spcBef>
              <a:spcAft>
                <a:spcPts val="600"/>
              </a:spcAft>
              <a:defRPr/>
            </a:pPr>
            <a:r>
              <a:rPr lang="en-US" sz="4200" b="1" dirty="0">
                <a:solidFill>
                  <a:schemeClr val="tx1"/>
                </a:solidFill>
              </a:rPr>
              <a:t>	</a:t>
            </a:r>
            <a:r>
              <a:rPr lang="en-US" sz="4200" b="1" dirty="0">
                <a:solidFill>
                  <a:srgbClr val="FF0000"/>
                </a:solidFill>
              </a:rPr>
              <a:t>Documentos/Admisión de alumnos/Manuales </a:t>
            </a:r>
          </a:p>
          <a:p>
            <a:pPr indent="-228600" defTabSz="914400" fontAlgn="auto">
              <a:lnSpc>
                <a:spcPct val="90000"/>
              </a:lnSpc>
              <a:spcBef>
                <a:spcPts val="0"/>
              </a:spcBef>
              <a:spcAft>
                <a:spcPts val="600"/>
              </a:spcAft>
              <a:buFont typeface="Arial" panose="020B0604020202020204" pitchFamily="34" charset="0"/>
              <a:buChar char="•"/>
              <a:defRPr/>
            </a:pPr>
            <a:endParaRPr lang="en-US" sz="4200" b="1" dirty="0">
              <a:solidFill>
                <a:schemeClr val="bg2"/>
              </a:solidFill>
              <a:highlight>
                <a:srgbClr val="0000FF"/>
              </a:highlight>
            </a:endParaRPr>
          </a:p>
          <a:p>
            <a:pPr defTabSz="914400" fontAlgn="auto">
              <a:lnSpc>
                <a:spcPct val="90000"/>
              </a:lnSpc>
              <a:spcBef>
                <a:spcPts val="0"/>
              </a:spcBef>
              <a:spcAft>
                <a:spcPts val="600"/>
              </a:spcAft>
              <a:defRPr/>
            </a:pPr>
            <a:r>
              <a:rPr lang="en-US" sz="5600" b="1" dirty="0">
                <a:solidFill>
                  <a:schemeClr val="bg2"/>
                </a:solidFill>
                <a:highlight>
                  <a:srgbClr val="0000FF"/>
                </a:highlight>
              </a:rPr>
              <a:t>CALENDARIO DE INTRODUCCIÓN DE DATOS 2025</a:t>
            </a:r>
          </a:p>
          <a:p>
            <a:pPr indent="-228600" defTabSz="914400" fontAlgn="auto">
              <a:lnSpc>
                <a:spcPct val="90000"/>
              </a:lnSpc>
              <a:spcBef>
                <a:spcPts val="0"/>
              </a:spcBef>
              <a:spcAft>
                <a:spcPts val="600"/>
              </a:spcAft>
              <a:buFont typeface="Arial" panose="020B0604020202020204" pitchFamily="34" charset="0"/>
              <a:buChar char="•"/>
              <a:defRPr/>
            </a:pPr>
            <a:endParaRPr lang="en-US" sz="4200" b="1" dirty="0">
              <a:solidFill>
                <a:schemeClr val="tx1"/>
              </a:solidFill>
              <a:highlight>
                <a:srgbClr val="00FF00"/>
              </a:highlight>
            </a:endParaRPr>
          </a:p>
          <a:p>
            <a:pPr marL="228600" indent="-228600" defTabSz="914400">
              <a:lnSpc>
                <a:spcPct val="90000"/>
              </a:lnSpc>
              <a:spcAft>
                <a:spcPts val="600"/>
              </a:spcAft>
              <a:buFont typeface="Arial" panose="020B0604020202020204" pitchFamily="34" charset="0"/>
              <a:buChar char="•"/>
            </a:pPr>
            <a:r>
              <a:rPr lang="en-US" sz="4200" b="1" dirty="0">
                <a:solidFill>
                  <a:schemeClr val="tx1"/>
                </a:solidFill>
              </a:rPr>
              <a:t>Vacantes provisionales: del </a:t>
            </a:r>
            <a:r>
              <a:rPr lang="en-US" sz="4200" b="1" dirty="0">
                <a:solidFill>
                  <a:schemeClr val="tx1"/>
                </a:solidFill>
                <a:highlight>
                  <a:srgbClr val="FFFF00"/>
                </a:highlight>
              </a:rPr>
              <a:t>08/01/2025 al 17/01/2025</a:t>
            </a:r>
            <a:r>
              <a:rPr lang="en-US" sz="4200" dirty="0">
                <a:solidFill>
                  <a:schemeClr val="tx1"/>
                </a:solidFill>
              </a:rPr>
              <a:t>. Con datos extraídos de la </a:t>
            </a:r>
            <a:r>
              <a:rPr lang="en-US" sz="4200" u="sng" dirty="0">
                <a:solidFill>
                  <a:schemeClr val="tx1"/>
                </a:solidFill>
              </a:rPr>
              <a:t>1ª evaluación </a:t>
            </a:r>
            <a:r>
              <a:rPr lang="en-US" sz="4200" dirty="0">
                <a:solidFill>
                  <a:schemeClr val="tx1"/>
                </a:solidFill>
              </a:rPr>
              <a:t>del alumnado.</a:t>
            </a:r>
          </a:p>
          <a:p>
            <a:pPr marL="228600" indent="-228600" defTabSz="914400">
              <a:lnSpc>
                <a:spcPct val="90000"/>
              </a:lnSpc>
              <a:spcAft>
                <a:spcPts val="600"/>
              </a:spcAft>
              <a:buFont typeface="Arial" panose="020B0604020202020204" pitchFamily="34" charset="0"/>
              <a:buChar char="•"/>
            </a:pPr>
            <a:r>
              <a:rPr lang="en-US" sz="4200" b="1" dirty="0">
                <a:solidFill>
                  <a:schemeClr val="tx1"/>
                </a:solidFill>
              </a:rPr>
              <a:t>Vacantes adjudicación provisional: del </a:t>
            </a:r>
            <a:r>
              <a:rPr lang="en-US" sz="4200" b="1" dirty="0">
                <a:solidFill>
                  <a:schemeClr val="tx1"/>
                </a:solidFill>
                <a:highlight>
                  <a:srgbClr val="FFFF00"/>
                </a:highlight>
              </a:rPr>
              <a:t>04/04/2025 al 11/04/2025</a:t>
            </a:r>
            <a:r>
              <a:rPr lang="en-US" sz="4200" dirty="0">
                <a:solidFill>
                  <a:schemeClr val="tx1"/>
                </a:solidFill>
              </a:rPr>
              <a:t>. Con datos extraídos de la </a:t>
            </a:r>
            <a:r>
              <a:rPr lang="en-US" sz="4200" u="sng" dirty="0">
                <a:solidFill>
                  <a:schemeClr val="tx1"/>
                </a:solidFill>
              </a:rPr>
              <a:t>2ª evaluación </a:t>
            </a:r>
            <a:r>
              <a:rPr lang="en-US" sz="4200" dirty="0">
                <a:solidFill>
                  <a:schemeClr val="tx1"/>
                </a:solidFill>
              </a:rPr>
              <a:t>del alumnado.</a:t>
            </a:r>
          </a:p>
          <a:p>
            <a:pPr marL="228600" indent="-228600" defTabSz="914400">
              <a:lnSpc>
                <a:spcPct val="90000"/>
              </a:lnSpc>
              <a:spcAft>
                <a:spcPts val="600"/>
              </a:spcAft>
              <a:buFont typeface="Arial" panose="020B0604020202020204" pitchFamily="34" charset="0"/>
              <a:buChar char="•"/>
            </a:pPr>
            <a:r>
              <a:rPr lang="en-US" sz="4200" b="1" dirty="0">
                <a:solidFill>
                  <a:schemeClr val="tx1"/>
                </a:solidFill>
              </a:rPr>
              <a:t>Vacantes adjudicación definitiva: del </a:t>
            </a:r>
            <a:r>
              <a:rPr lang="en-US" sz="4200" b="1" dirty="0">
                <a:solidFill>
                  <a:schemeClr val="tx1"/>
                </a:solidFill>
                <a:highlight>
                  <a:srgbClr val="FFFF00"/>
                </a:highlight>
              </a:rPr>
              <a:t>20/06/2025 al 26/06/2025 </a:t>
            </a:r>
            <a:r>
              <a:rPr lang="en-US" sz="4200" dirty="0">
                <a:solidFill>
                  <a:schemeClr val="tx1"/>
                </a:solidFill>
              </a:rPr>
              <a:t>Solo deberán validar la pantalla una vez cerradas (provisionalmente) las convocatorias de evaluación final y ordinaria/extraordinaria en Bachillerato.</a:t>
            </a:r>
          </a:p>
          <a:p>
            <a:pPr marL="228600" indent="-228600" defTabSz="914400">
              <a:lnSpc>
                <a:spcPct val="90000"/>
              </a:lnSpc>
              <a:spcAft>
                <a:spcPts val="600"/>
              </a:spcAft>
              <a:buFont typeface="Arial" panose="020B0604020202020204" pitchFamily="34" charset="0"/>
              <a:buChar char="•"/>
            </a:pPr>
            <a:r>
              <a:rPr lang="en-US" sz="4200" b="1" dirty="0">
                <a:solidFill>
                  <a:schemeClr val="tx1"/>
                </a:solidFill>
              </a:rPr>
              <a:t>Vacantes resultantes: del </a:t>
            </a:r>
            <a:r>
              <a:rPr lang="en-US" sz="4200" b="1" dirty="0">
                <a:solidFill>
                  <a:schemeClr val="tx1"/>
                </a:solidFill>
                <a:highlight>
                  <a:srgbClr val="FFFF00"/>
                </a:highlight>
              </a:rPr>
              <a:t>04/07/2025 al 08/07/2025</a:t>
            </a:r>
            <a:r>
              <a:rPr lang="en-US" sz="4200" b="1" dirty="0">
                <a:solidFill>
                  <a:schemeClr val="tx1"/>
                </a:solidFill>
              </a:rPr>
              <a:t>.</a:t>
            </a:r>
            <a:r>
              <a:rPr lang="en-US" sz="4200" dirty="0">
                <a:solidFill>
                  <a:schemeClr val="tx1"/>
                </a:solidFill>
              </a:rPr>
              <a:t> Sólo deberán validar la pantalla, una vez ultimada la matriculación ordinaria de todo el alumnado de su centro según plazos.</a:t>
            </a:r>
          </a:p>
          <a:p>
            <a:pPr marL="228600" indent="-228600" defTabSz="914400">
              <a:lnSpc>
                <a:spcPct val="90000"/>
              </a:lnSpc>
              <a:spcAft>
                <a:spcPts val="600"/>
              </a:spcAft>
              <a:buFont typeface="Arial" panose="020B0604020202020204" pitchFamily="34" charset="0"/>
              <a:buChar char="•"/>
            </a:pPr>
            <a:r>
              <a:rPr lang="en-US" sz="4200" b="1" dirty="0">
                <a:solidFill>
                  <a:schemeClr val="tx1"/>
                </a:solidFill>
              </a:rPr>
              <a:t>Vacantes extraordinaria: del </a:t>
            </a:r>
            <a:r>
              <a:rPr lang="en-US" sz="4200" b="1" dirty="0">
                <a:solidFill>
                  <a:schemeClr val="tx1"/>
                </a:solidFill>
                <a:highlight>
                  <a:srgbClr val="FFFF00"/>
                </a:highlight>
              </a:rPr>
              <a:t>24/07/2024 al 30/07/2024</a:t>
            </a:r>
            <a:r>
              <a:rPr lang="en-US" sz="4200" dirty="0">
                <a:solidFill>
                  <a:schemeClr val="tx1"/>
                </a:solidFill>
              </a:rPr>
              <a:t>. Sólo deberán validar la pantalla, una vez ultimada la matriculación del proceso de vacantes resultantes de su centro según plazos.</a:t>
            </a:r>
          </a:p>
          <a:p>
            <a:pPr indent="-228600" defTabSz="914400" fontAlgn="auto">
              <a:lnSpc>
                <a:spcPct val="90000"/>
              </a:lnSpc>
              <a:spcBef>
                <a:spcPts val="0"/>
              </a:spcBef>
              <a:spcAft>
                <a:spcPts val="600"/>
              </a:spcAft>
              <a:buFont typeface="Arial" panose="020B0604020202020204" pitchFamily="34" charset="0"/>
              <a:buChar char="•"/>
              <a:defRPr/>
            </a:pPr>
            <a:endParaRPr lang="en-US" sz="4200" b="1" dirty="0">
              <a:solidFill>
                <a:schemeClr val="tx1"/>
              </a:solidFill>
            </a:endParaRPr>
          </a:p>
          <a:p>
            <a:pPr defTabSz="914400" fontAlgn="auto">
              <a:lnSpc>
                <a:spcPct val="90000"/>
              </a:lnSpc>
              <a:spcBef>
                <a:spcPts val="0"/>
              </a:spcBef>
              <a:spcAft>
                <a:spcPts val="600"/>
              </a:spcAft>
              <a:defRPr/>
            </a:pPr>
            <a:r>
              <a:rPr lang="en-US" sz="4200" b="1" dirty="0">
                <a:solidFill>
                  <a:schemeClr val="tx1"/>
                </a:solidFill>
              </a:rPr>
              <a:t>Una vez concluidos los plazos indicados en cada una de las fases, los centros NO podrán modificar o seguir validando dicha información.</a:t>
            </a:r>
            <a:endParaRPr lang="en-US" sz="4200" dirty="0">
              <a:solidFill>
                <a:schemeClr val="tx1"/>
              </a:solidFill>
            </a:endParaRPr>
          </a:p>
          <a:p>
            <a:pPr marL="0" marR="0" lvl="0" indent="-228600" defTabSz="914400" fontAlgn="auto">
              <a:lnSpc>
                <a:spcPct val="90000"/>
              </a:lnSpc>
              <a:spcBef>
                <a:spcPts val="0"/>
              </a:spcBef>
              <a:spcAft>
                <a:spcPts val="600"/>
              </a:spcAft>
              <a:buClrTx/>
              <a:buSzTx/>
              <a:buFont typeface="Arial" panose="020B0604020202020204" pitchFamily="34" charset="0"/>
              <a:buChar char="•"/>
              <a:tabLst/>
              <a:defRPr/>
            </a:pPr>
            <a:endParaRPr lang="en-US" sz="400" baseline="0" dirty="0">
              <a:solidFill>
                <a:schemeClr val="tx1"/>
              </a:solidFill>
            </a:endParaRPr>
          </a:p>
        </p:txBody>
      </p:sp>
      <p:pic>
        <p:nvPicPr>
          <p:cNvPr id="2" name="Imagen 1" descr="Interfaz de usuario gráfica&#10;&#10;Descripción generada automáticamente">
            <a:extLst>
              <a:ext uri="{FF2B5EF4-FFF2-40B4-BE49-F238E27FC236}">
                <a16:creationId xmlns:a16="http://schemas.microsoft.com/office/drawing/2014/main" id="{1338241E-7DD4-AE6E-0134-2504E8D1A5E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21312055">
            <a:off x="206696" y="181119"/>
            <a:ext cx="429424" cy="601215"/>
          </a:xfrm>
          <a:prstGeom prst="rect">
            <a:avLst/>
          </a:prstGeom>
        </p:spPr>
      </p:pic>
    </p:spTree>
    <p:extLst>
      <p:ext uri="{BB962C8B-B14F-4D97-AF65-F5344CB8AC3E}">
        <p14:creationId xmlns:p14="http://schemas.microsoft.com/office/powerpoint/2010/main" val="1930494558"/>
      </p:ext>
    </p:extLst>
  </p:cSld>
  <p:clrMapOvr>
    <a:masterClrMapping/>
  </p:clrMapOvr>
  <p:transition spd="slow">
    <p:pull dir="lu"/>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14" name="Rectangle 13">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13" y="1914812"/>
            <a:ext cx="6858000" cy="3028377"/>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14" y="1924949"/>
            <a:ext cx="6857999" cy="302837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263195" y="4092815"/>
            <a:ext cx="2501979" cy="302838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Freeform: Shape 21">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376302" y="969718"/>
            <a:ext cx="292526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4" name="Rectangle 23">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914820" y="1904672"/>
            <a:ext cx="6858003" cy="3028376"/>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CuadroTexto 3"/>
          <p:cNvSpPr txBox="1"/>
          <p:nvPr/>
        </p:nvSpPr>
        <p:spPr>
          <a:xfrm>
            <a:off x="161748" y="2636912"/>
            <a:ext cx="2401025" cy="1265432"/>
          </a:xfrm>
          <a:prstGeom prst="rect">
            <a:avLst/>
          </a:prstGeom>
        </p:spPr>
        <p:txBody>
          <a:bodyPr vert="horz" lIns="91440" tIns="45720" rIns="91440" bIns="45720" rtlCol="0" anchor="b">
            <a:normAutofit/>
          </a:bodyPr>
          <a:lstStyle/>
          <a:p>
            <a:pPr algn="r" defTabSz="914400" fontAlgn="auto">
              <a:lnSpc>
                <a:spcPct val="90000"/>
              </a:lnSpc>
              <a:spcBef>
                <a:spcPct val="0"/>
              </a:spcBef>
              <a:spcAft>
                <a:spcPts val="600"/>
              </a:spcAft>
              <a:defRPr/>
            </a:pPr>
            <a:r>
              <a:rPr lang="en-US" sz="3500" b="1" kern="1200" dirty="0">
                <a:solidFill>
                  <a:srgbClr val="FFFFFF"/>
                </a:solidFill>
                <a:latin typeface="+mj-lt"/>
                <a:ea typeface="+mj-ea"/>
                <a:cs typeface="+mj-cs"/>
              </a:rPr>
              <a:t>CONSEJOS ESCOLARES </a:t>
            </a:r>
          </a:p>
        </p:txBody>
      </p:sp>
      <p:sp>
        <p:nvSpPr>
          <p:cNvPr id="7" name="CuadroTexto 6"/>
          <p:cNvSpPr txBox="1"/>
          <p:nvPr/>
        </p:nvSpPr>
        <p:spPr>
          <a:xfrm>
            <a:off x="3070384" y="649480"/>
            <a:ext cx="5891318" cy="6091888"/>
          </a:xfrm>
          <a:prstGeom prst="rect">
            <a:avLst/>
          </a:prstGeom>
        </p:spPr>
        <p:txBody>
          <a:bodyPr vert="horz" lIns="91440" tIns="45720" rIns="91440" bIns="45720" rtlCol="0" anchor="ctr">
            <a:normAutofit/>
          </a:bodyPr>
          <a:lstStyle/>
          <a:p>
            <a:pPr defTabSz="914400">
              <a:lnSpc>
                <a:spcPct val="90000"/>
              </a:lnSpc>
              <a:spcAft>
                <a:spcPts val="600"/>
              </a:spcAft>
            </a:pPr>
            <a:endParaRPr lang="en-US" sz="1200" dirty="0"/>
          </a:p>
          <a:p>
            <a:pPr lvl="0" indent="-228600" defTabSz="914400">
              <a:lnSpc>
                <a:spcPct val="90000"/>
              </a:lnSpc>
              <a:spcAft>
                <a:spcPts val="600"/>
              </a:spcAft>
              <a:buFont typeface="Arial" panose="020B0604020202020204" pitchFamily="34" charset="0"/>
              <a:buChar char="•"/>
            </a:pPr>
            <a:endParaRPr lang="en-US" sz="1200" dirty="0"/>
          </a:p>
          <a:p>
            <a:pPr marL="285750" lvl="0" indent="-228600" algn="just" defTabSz="914400">
              <a:lnSpc>
                <a:spcPct val="90000"/>
              </a:lnSpc>
              <a:spcAft>
                <a:spcPts val="600"/>
              </a:spcAft>
              <a:buFont typeface="Arial" panose="020B0604020202020204" pitchFamily="34" charset="0"/>
              <a:buChar char="•"/>
            </a:pPr>
            <a:r>
              <a:rPr lang="en-US" sz="1200" u="sng" dirty="0"/>
              <a:t>Los Consejos Escolares deben ser convocados e informados de sus funciones en este proceso</a:t>
            </a:r>
            <a:r>
              <a:rPr lang="en-US" sz="1200" dirty="0"/>
              <a:t> estableciendo un calendario y designando a las personas responsables.</a:t>
            </a:r>
          </a:p>
          <a:p>
            <a:pPr lvl="0" indent="-228600" algn="just" defTabSz="914400">
              <a:lnSpc>
                <a:spcPct val="90000"/>
              </a:lnSpc>
              <a:spcAft>
                <a:spcPts val="600"/>
              </a:spcAft>
              <a:buFont typeface="Arial" panose="020B0604020202020204" pitchFamily="34" charset="0"/>
              <a:buChar char="•"/>
            </a:pPr>
            <a:endParaRPr lang="en-US" sz="1200" dirty="0"/>
          </a:p>
          <a:p>
            <a:pPr marL="285750" lvl="0" indent="-228600" algn="just" defTabSz="914400">
              <a:lnSpc>
                <a:spcPct val="90000"/>
              </a:lnSpc>
              <a:spcAft>
                <a:spcPts val="600"/>
              </a:spcAft>
              <a:buFont typeface="Arial" panose="020B0604020202020204" pitchFamily="34" charset="0"/>
              <a:buChar char="•"/>
            </a:pPr>
            <a:r>
              <a:rPr lang="en-US" sz="1200" dirty="0"/>
              <a:t>La Administración educativa pondrá a su disposición los </a:t>
            </a:r>
            <a:r>
              <a:rPr lang="en-US" sz="1200" b="1" dirty="0"/>
              <a:t>borradores del baremo y adjudicaciones para su verificación </a:t>
            </a:r>
            <a:r>
              <a:rPr lang="en-US" sz="1200" dirty="0"/>
              <a:t>en las siguientes fechas:</a:t>
            </a:r>
          </a:p>
          <a:p>
            <a:pPr lvl="0" algn="just" defTabSz="914400">
              <a:lnSpc>
                <a:spcPct val="90000"/>
              </a:lnSpc>
              <a:spcAft>
                <a:spcPts val="600"/>
              </a:spcAft>
            </a:pPr>
            <a:endParaRPr lang="en-US" sz="1200" dirty="0"/>
          </a:p>
          <a:p>
            <a:pPr marL="1085850" lvl="2" indent="-171450" algn="just" defTabSz="914400">
              <a:lnSpc>
                <a:spcPct val="90000"/>
              </a:lnSpc>
              <a:spcAft>
                <a:spcPts val="600"/>
              </a:spcAft>
              <a:buFont typeface="Wingdings" panose="05000000000000000000" pitchFamily="2" charset="2"/>
              <a:buChar char="q"/>
            </a:pPr>
            <a:r>
              <a:rPr lang="en-US" sz="1200" b="1" dirty="0"/>
              <a:t>Borrador del Baremo Provisional: </a:t>
            </a:r>
            <a:r>
              <a:rPr lang="en-US" sz="1200" b="1" dirty="0">
                <a:solidFill>
                  <a:srgbClr val="FF0000"/>
                </a:solidFill>
              </a:rPr>
              <a:t>22 de abril.</a:t>
            </a:r>
          </a:p>
          <a:p>
            <a:pPr marL="1085850" lvl="2" indent="-171450" algn="just" defTabSz="914400">
              <a:lnSpc>
                <a:spcPct val="90000"/>
              </a:lnSpc>
              <a:spcAft>
                <a:spcPts val="600"/>
              </a:spcAft>
              <a:buFont typeface="Wingdings" panose="05000000000000000000" pitchFamily="2" charset="2"/>
              <a:buChar char="q"/>
            </a:pPr>
            <a:r>
              <a:rPr lang="en-US" sz="1200" b="1" dirty="0"/>
              <a:t>Borrador del Baremo definitivo y asignación provisional: </a:t>
            </a:r>
            <a:r>
              <a:rPr lang="en-US" sz="1200" b="1" dirty="0">
                <a:solidFill>
                  <a:srgbClr val="FF0000"/>
                </a:solidFill>
              </a:rPr>
              <a:t>26 de mayo.</a:t>
            </a:r>
          </a:p>
          <a:p>
            <a:pPr marL="1085850" lvl="2" indent="-171450" algn="just" defTabSz="914400">
              <a:lnSpc>
                <a:spcPct val="90000"/>
              </a:lnSpc>
              <a:spcAft>
                <a:spcPts val="600"/>
              </a:spcAft>
              <a:buFont typeface="Wingdings" panose="05000000000000000000" pitchFamily="2" charset="2"/>
              <a:buChar char="q"/>
            </a:pPr>
            <a:r>
              <a:rPr lang="en-US" sz="1200" b="1" dirty="0"/>
              <a:t>El borrador de la Asignación Definitiva: </a:t>
            </a:r>
            <a:r>
              <a:rPr lang="en-US" sz="1200" b="1" dirty="0">
                <a:solidFill>
                  <a:srgbClr val="FF0000"/>
                </a:solidFill>
              </a:rPr>
              <a:t>27 de junio.</a:t>
            </a:r>
          </a:p>
          <a:p>
            <a:pPr algn="just" defTabSz="914400">
              <a:lnSpc>
                <a:spcPct val="90000"/>
              </a:lnSpc>
              <a:spcAft>
                <a:spcPts val="600"/>
              </a:spcAft>
            </a:pPr>
            <a:endParaRPr lang="en-US" sz="1200" dirty="0"/>
          </a:p>
          <a:p>
            <a:pPr indent="-228600" algn="just" defTabSz="914400">
              <a:lnSpc>
                <a:spcPct val="90000"/>
              </a:lnSpc>
              <a:spcAft>
                <a:spcPts val="600"/>
              </a:spcAft>
              <a:buFont typeface="Arial" panose="020B0604020202020204" pitchFamily="34" charset="0"/>
              <a:buChar char="•"/>
            </a:pPr>
            <a:r>
              <a:rPr lang="en-US" sz="1200" u="sng" dirty="0"/>
              <a:t>En caso de discrepancia</a:t>
            </a:r>
            <a:r>
              <a:rPr lang="en-US" sz="1200" dirty="0"/>
              <a:t> los consejos escolares o los titulares de los centros privados   concertados, informarán a la respectiva Comisión de Garantías de Admisión (correos de admisión de cada provincia) en un </a:t>
            </a:r>
            <a:r>
              <a:rPr lang="en-US" sz="1200" b="1" u="sng" dirty="0"/>
              <a:t>plazo máximo de 48 horas desde su recepción</a:t>
            </a:r>
            <a:r>
              <a:rPr lang="en-US" sz="1200" b="1" dirty="0"/>
              <a:t>.</a:t>
            </a:r>
          </a:p>
          <a:p>
            <a:pPr indent="-228600" algn="just" defTabSz="914400">
              <a:lnSpc>
                <a:spcPct val="90000"/>
              </a:lnSpc>
              <a:spcAft>
                <a:spcPts val="600"/>
              </a:spcAft>
              <a:buFont typeface="Arial" panose="020B0604020202020204" pitchFamily="34" charset="0"/>
              <a:buChar char="•"/>
            </a:pPr>
            <a:endParaRPr lang="en-US" sz="1200" b="1" dirty="0"/>
          </a:p>
          <a:p>
            <a:pPr indent="-228600" algn="just" defTabSz="914400">
              <a:lnSpc>
                <a:spcPct val="90000"/>
              </a:lnSpc>
              <a:spcAft>
                <a:spcPts val="600"/>
              </a:spcAft>
              <a:buFont typeface="Arial" panose="020B0604020202020204" pitchFamily="34" charset="0"/>
              <a:buChar char="•"/>
            </a:pPr>
            <a:endParaRPr lang="en-US" sz="1200" b="1" dirty="0"/>
          </a:p>
          <a:p>
            <a:pPr indent="-228600" algn="just" defTabSz="914400">
              <a:lnSpc>
                <a:spcPct val="90000"/>
              </a:lnSpc>
              <a:spcAft>
                <a:spcPts val="600"/>
              </a:spcAft>
              <a:buFont typeface="Arial" panose="020B0604020202020204" pitchFamily="34" charset="0"/>
              <a:buChar char="•"/>
            </a:pPr>
            <a:r>
              <a:rPr lang="en-US" sz="1200" dirty="0"/>
              <a:t>En la </a:t>
            </a:r>
            <a:r>
              <a:rPr lang="en-US" sz="1200" u="sng" dirty="0"/>
              <a:t>asignación definitiva </a:t>
            </a:r>
            <a:r>
              <a:rPr lang="en-US" sz="1200" dirty="0"/>
              <a:t>de puestos escolares, los centros educativos </a:t>
            </a:r>
            <a:r>
              <a:rPr lang="en-US" sz="1200" u="sng" dirty="0"/>
              <a:t>contarán con la información completa de las personas solicitantes asignadas a su centro </a:t>
            </a:r>
            <a:r>
              <a:rPr lang="en-US" sz="1200" dirty="0"/>
              <a:t>con el fin de verificar que el alumnado que ha formalizado la matrícula es el asignado al centro.</a:t>
            </a:r>
          </a:p>
          <a:p>
            <a:pPr defTabSz="914400">
              <a:lnSpc>
                <a:spcPct val="90000"/>
              </a:lnSpc>
              <a:spcAft>
                <a:spcPts val="600"/>
              </a:spcAft>
            </a:pPr>
            <a:endParaRPr lang="en-US" sz="1200" dirty="0"/>
          </a:p>
        </p:txBody>
      </p:sp>
      <p:pic>
        <p:nvPicPr>
          <p:cNvPr id="2" name="Imagen 1" descr="Interfaz de usuario gráfica&#10;&#10;Descripción generada automáticamente">
            <a:extLst>
              <a:ext uri="{FF2B5EF4-FFF2-40B4-BE49-F238E27FC236}">
                <a16:creationId xmlns:a16="http://schemas.microsoft.com/office/drawing/2014/main" id="{DFB3CEB6-84E4-F6DB-8540-64012C2E83D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1312055">
            <a:off x="215009" y="174639"/>
            <a:ext cx="575758" cy="806090"/>
          </a:xfrm>
          <a:prstGeom prst="rect">
            <a:avLst/>
          </a:prstGeom>
        </p:spPr>
      </p:pic>
    </p:spTree>
    <p:extLst>
      <p:ext uri="{BB962C8B-B14F-4D97-AF65-F5344CB8AC3E}">
        <p14:creationId xmlns:p14="http://schemas.microsoft.com/office/powerpoint/2010/main" val="1447272485"/>
      </p:ext>
    </p:extLst>
  </p:cSld>
  <p:clrMapOvr>
    <a:masterClrMapping/>
  </p:clrMapOvr>
  <p:transition spd="slow">
    <p:pull dir="lu"/>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776" name="Rectangle 32775">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778" name="Rectangle 32777">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1"/>
            <a:ext cx="9143997"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780" name="Rectangle 32779">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6086479"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782" name="Rectangle 32781">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86474" y="-1"/>
            <a:ext cx="3057523"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784" name="Rectangle 32783">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512" y="-1"/>
            <a:ext cx="8799485"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ítulo 4"/>
          <p:cNvSpPr>
            <a:spLocks noGrp="1"/>
          </p:cNvSpPr>
          <p:nvPr>
            <p:ph type="title"/>
          </p:nvPr>
        </p:nvSpPr>
        <p:spPr>
          <a:xfrm>
            <a:off x="1028699" y="294538"/>
            <a:ext cx="7421963" cy="1033669"/>
          </a:xfrm>
        </p:spPr>
        <p:txBody>
          <a:bodyPr>
            <a:normAutofit/>
          </a:bodyPr>
          <a:lstStyle/>
          <a:p>
            <a:r>
              <a:rPr lang="es-ES" sz="3200" b="1" cap="none" dirty="0">
                <a:ln>
                  <a:noFill/>
                </a:ln>
                <a:solidFill>
                  <a:srgbClr val="FFFFFF"/>
                </a:solidFill>
                <a:cs typeface="Arial" panose="020B0604020202020204" pitchFamily="34" charset="0"/>
              </a:rPr>
              <a:t>OTRAS CONSIDERACIONES</a:t>
            </a:r>
            <a:endParaRPr lang="es-ES" sz="3200" dirty="0">
              <a:solidFill>
                <a:srgbClr val="FFFFFF"/>
              </a:solidFill>
              <a:cs typeface="Arial" panose="020B0604020202020204" pitchFamily="34" charset="0"/>
            </a:endParaRPr>
          </a:p>
        </p:txBody>
      </p:sp>
      <p:sp>
        <p:nvSpPr>
          <p:cNvPr id="32771" name="Rectangle 3"/>
          <p:cNvSpPr>
            <a:spLocks noGrp="1"/>
          </p:cNvSpPr>
          <p:nvPr>
            <p:ph idx="1"/>
          </p:nvPr>
        </p:nvSpPr>
        <p:spPr>
          <a:xfrm>
            <a:off x="344512" y="2564904"/>
            <a:ext cx="8619975" cy="4032448"/>
          </a:xfrm>
        </p:spPr>
        <p:txBody>
          <a:bodyPr anchor="ctr">
            <a:noAutofit/>
          </a:bodyPr>
          <a:lstStyle/>
          <a:p>
            <a:pPr marL="0" indent="0">
              <a:buNone/>
            </a:pPr>
            <a:endParaRPr lang="es-ES" sz="1400" dirty="0">
              <a:latin typeface="Arial" panose="020B0604020202020204" pitchFamily="34" charset="0"/>
              <a:cs typeface="Arial" panose="020B0604020202020204" pitchFamily="34" charset="0"/>
            </a:endParaRPr>
          </a:p>
          <a:p>
            <a:pPr algn="just">
              <a:buFont typeface="Wingdings" panose="05000000000000000000" pitchFamily="2" charset="2"/>
              <a:buChar char="q"/>
            </a:pPr>
            <a:r>
              <a:rPr lang="es-ES" sz="1400" dirty="0">
                <a:latin typeface="Arial" panose="020B0604020202020204" pitchFamily="34" charset="0"/>
                <a:cs typeface="Arial" panose="020B0604020202020204" pitchFamily="34" charset="0"/>
              </a:rPr>
              <a:t>Antes del comienzo del plazo de solicitudes (20 de febrero) todos los centros educativos públicos y privados concertados </a:t>
            </a:r>
            <a:r>
              <a:rPr lang="es-ES" sz="1400" b="1" u="sng" dirty="0">
                <a:solidFill>
                  <a:srgbClr val="FF0000"/>
                </a:solidFill>
                <a:latin typeface="Arial" panose="020B0604020202020204" pitchFamily="34" charset="0"/>
                <a:cs typeface="Arial" panose="020B0604020202020204" pitchFamily="34" charset="0"/>
              </a:rPr>
              <a:t>tendrán actualizados los datos personales de las fichas de su alumnado</a:t>
            </a:r>
            <a:r>
              <a:rPr lang="es-ES" sz="1400" u="sng" dirty="0">
                <a:solidFill>
                  <a:srgbClr val="FF0000"/>
                </a:solidFill>
                <a:latin typeface="Arial" panose="020B0604020202020204" pitchFamily="34" charset="0"/>
                <a:cs typeface="Arial" panose="020B0604020202020204" pitchFamily="34" charset="0"/>
              </a:rPr>
              <a:t> </a:t>
            </a:r>
            <a:r>
              <a:rPr lang="es-ES" sz="1400" b="1" u="sng" dirty="0">
                <a:solidFill>
                  <a:srgbClr val="FF0000"/>
                </a:solidFill>
                <a:latin typeface="Arial" panose="020B0604020202020204" pitchFamily="34" charset="0"/>
                <a:cs typeface="Arial" panose="020B0604020202020204" pitchFamily="34" charset="0"/>
              </a:rPr>
              <a:t>en la aplicación DELPHOS</a:t>
            </a:r>
            <a:r>
              <a:rPr lang="es-ES" sz="1400" dirty="0">
                <a:solidFill>
                  <a:srgbClr val="FF0000"/>
                </a:solidFill>
                <a:latin typeface="Arial" panose="020B0604020202020204" pitchFamily="34" charset="0"/>
                <a:cs typeface="Arial" panose="020B0604020202020204" pitchFamily="34" charset="0"/>
              </a:rPr>
              <a:t>.</a:t>
            </a:r>
            <a:r>
              <a:rPr lang="es-ES" sz="1400" dirty="0">
                <a:latin typeface="Arial" panose="020B0604020202020204" pitchFamily="34" charset="0"/>
                <a:cs typeface="Arial" panose="020B0604020202020204" pitchFamily="34" charset="0"/>
              </a:rPr>
              <a:t> Con especial atención en datos identificativos, DNI/NIE/Pasaporte, actualización de domicilios y errores tipográficos que se detecten en las fichas del alumnado, </a:t>
            </a:r>
            <a:r>
              <a:rPr lang="es-ES" sz="1400" u="sng" dirty="0">
                <a:latin typeface="Arial" panose="020B0604020202020204" pitchFamily="34" charset="0"/>
                <a:cs typeface="Arial" panose="020B0604020202020204" pitchFamily="34" charset="0"/>
              </a:rPr>
              <a:t>con el fin de evitar duplicidades en el sistema</a:t>
            </a:r>
            <a:r>
              <a:rPr lang="es-ES" sz="1400" dirty="0">
                <a:latin typeface="Arial" panose="020B0604020202020204" pitchFamily="34" charset="0"/>
                <a:cs typeface="Arial" panose="020B0604020202020204" pitchFamily="34" charset="0"/>
              </a:rPr>
              <a:t>.</a:t>
            </a:r>
          </a:p>
          <a:p>
            <a:pPr marL="0" indent="0" algn="just">
              <a:buNone/>
            </a:pPr>
            <a:endParaRPr lang="es-ES" sz="1400" dirty="0">
              <a:latin typeface="Arial" panose="020B0604020202020204" pitchFamily="34" charset="0"/>
              <a:cs typeface="Arial" panose="020B0604020202020204" pitchFamily="34" charset="0"/>
            </a:endParaRPr>
          </a:p>
          <a:p>
            <a:pPr algn="just">
              <a:buFont typeface="Wingdings" panose="05000000000000000000" pitchFamily="2" charset="2"/>
              <a:buChar char="q"/>
            </a:pPr>
            <a:r>
              <a:rPr lang="es-ES" sz="1400" dirty="0">
                <a:latin typeface="Arial" panose="020B0604020202020204" pitchFamily="34" charset="0"/>
                <a:cs typeface="Arial" panose="020B0604020202020204" pitchFamily="34" charset="0"/>
              </a:rPr>
              <a:t>Todos los centros educativos realizarán la </a:t>
            </a:r>
            <a:r>
              <a:rPr lang="es-ES" sz="1400" b="1" u="sng" dirty="0">
                <a:solidFill>
                  <a:srgbClr val="0070C0"/>
                </a:solidFill>
                <a:latin typeface="Arial" panose="020B0604020202020204" pitchFamily="34" charset="0"/>
                <a:cs typeface="Arial" panose="020B0604020202020204" pitchFamily="34" charset="0"/>
              </a:rPr>
              <a:t>sincronización de EducamosCLM con la aplicación DELPHOS</a:t>
            </a:r>
            <a:r>
              <a:rPr lang="es-ES" sz="1400" b="1" dirty="0">
                <a:solidFill>
                  <a:srgbClr val="0070C0"/>
                </a:solidFill>
                <a:latin typeface="Arial" panose="020B0604020202020204" pitchFamily="34" charset="0"/>
                <a:cs typeface="Arial" panose="020B0604020202020204" pitchFamily="34" charset="0"/>
              </a:rPr>
              <a:t> hasta el día 14/02/2024.</a:t>
            </a:r>
            <a:r>
              <a:rPr lang="es-ES" sz="1400" dirty="0">
                <a:solidFill>
                  <a:srgbClr val="0070C0"/>
                </a:solidFill>
                <a:latin typeface="Arial" panose="020B0604020202020204" pitchFamily="34" charset="0"/>
                <a:cs typeface="Arial" panose="020B0604020202020204" pitchFamily="34" charset="0"/>
              </a:rPr>
              <a:t> </a:t>
            </a:r>
            <a:r>
              <a:rPr lang="es-ES" sz="1400" dirty="0">
                <a:latin typeface="Arial" panose="020B0604020202020204" pitchFamily="34" charset="0"/>
                <a:cs typeface="Arial" panose="020B0604020202020204" pitchFamily="34" charset="0"/>
              </a:rPr>
              <a:t>(ver “</a:t>
            </a:r>
            <a:r>
              <a:rPr lang="es-ES" sz="1400" u="sng" dirty="0">
                <a:latin typeface="Arial" panose="020B0604020202020204" pitchFamily="34" charset="0"/>
                <a:cs typeface="Arial" panose="020B0604020202020204" pitchFamily="34" charset="0"/>
              </a:rPr>
              <a:t>Guía para los centros</a:t>
            </a:r>
            <a:r>
              <a:rPr lang="es-ES" sz="1400" dirty="0">
                <a:latin typeface="Arial" panose="020B0604020202020204" pitchFamily="34" charset="0"/>
                <a:cs typeface="Arial" panose="020B0604020202020204" pitchFamily="34" charset="0"/>
              </a:rPr>
              <a:t>”).</a:t>
            </a:r>
          </a:p>
          <a:p>
            <a:pPr marL="0" indent="0" algn="just">
              <a:buNone/>
            </a:pPr>
            <a:endParaRPr lang="es-ES" sz="1400" dirty="0">
              <a:latin typeface="Arial" panose="020B0604020202020204" pitchFamily="34" charset="0"/>
              <a:cs typeface="Arial" panose="020B0604020202020204" pitchFamily="34" charset="0"/>
            </a:endParaRPr>
          </a:p>
          <a:p>
            <a:pPr algn="just">
              <a:buFont typeface="Wingdings" panose="05000000000000000000" pitchFamily="2" charset="2"/>
              <a:buChar char="q"/>
            </a:pPr>
            <a:r>
              <a:rPr lang="es-ES" sz="1400" dirty="0">
                <a:latin typeface="Arial" panose="020B0604020202020204" pitchFamily="34" charset="0"/>
                <a:cs typeface="Arial" panose="020B0604020202020204" pitchFamily="34" charset="0"/>
              </a:rPr>
              <a:t>Los centros educativos implicados en el proceso informarán a las familias del calendario, de los trámites y pasos para realizar la solicitud, así como de otros aspectos recogidos en la </a:t>
            </a:r>
            <a:r>
              <a:rPr lang="es-ES" sz="1400" dirty="0">
                <a:solidFill>
                  <a:srgbClr val="FF0000"/>
                </a:solidFill>
                <a:latin typeface="Arial" panose="020B0604020202020204" pitchFamily="34" charset="0"/>
                <a:cs typeface="Arial" panose="020B0604020202020204" pitchFamily="34" charset="0"/>
              </a:rPr>
              <a:t>“</a:t>
            </a:r>
            <a:r>
              <a:rPr lang="es-ES" sz="1400" b="1" dirty="0">
                <a:solidFill>
                  <a:srgbClr val="FF0000"/>
                </a:solidFill>
                <a:latin typeface="Arial" panose="020B0604020202020204" pitchFamily="34" charset="0"/>
                <a:cs typeface="Arial" panose="020B0604020202020204" pitchFamily="34" charset="0"/>
              </a:rPr>
              <a:t>Guía para las familias 2025/26”. </a:t>
            </a:r>
          </a:p>
          <a:p>
            <a:pPr marL="0" indent="0" algn="just">
              <a:buNone/>
            </a:pPr>
            <a:endParaRPr lang="es-ES" sz="1400" b="1" dirty="0">
              <a:latin typeface="Arial" panose="020B0604020202020204" pitchFamily="34" charset="0"/>
              <a:cs typeface="Arial" panose="020B0604020202020204" pitchFamily="34" charset="0"/>
            </a:endParaRPr>
          </a:p>
          <a:p>
            <a:pPr algn="just">
              <a:buFont typeface="Wingdings" panose="05000000000000000000" pitchFamily="2" charset="2"/>
              <a:buChar char="q"/>
            </a:pPr>
            <a:r>
              <a:rPr lang="es-ES" sz="1400" dirty="0">
                <a:latin typeface="Arial" panose="020B0604020202020204" pitchFamily="34" charset="0"/>
                <a:cs typeface="Arial" panose="020B0604020202020204" pitchFamily="34" charset="0"/>
              </a:rPr>
              <a:t>Toda la información referida al proceso y de su accesibilidad para familias:</a:t>
            </a:r>
          </a:p>
          <a:p>
            <a:pPr marL="0" indent="0" algn="just">
              <a:buNone/>
            </a:pPr>
            <a:r>
              <a:rPr lang="es-ES" sz="1400" b="1" dirty="0">
                <a:solidFill>
                  <a:srgbClr val="0070C0"/>
                </a:solidFill>
                <a:latin typeface="Arial" panose="020B0604020202020204" pitchFamily="34" charset="0"/>
                <a:cs typeface="Arial" panose="020B0604020202020204" pitchFamily="34" charset="0"/>
              </a:rPr>
              <a:t>Portal de Educación (</a:t>
            </a:r>
            <a:r>
              <a:rPr lang="es-ES" sz="1400" b="1" dirty="0">
                <a:solidFill>
                  <a:srgbClr val="0070C0"/>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educa.jccm.es/en/admision/admision-2-ciclo-infantil-primaria-bachillerato</a:t>
            </a:r>
            <a:r>
              <a:rPr lang="es-ES" sz="1400" b="1" dirty="0">
                <a:solidFill>
                  <a:srgbClr val="0070C0"/>
                </a:solidFill>
                <a:latin typeface="Arial" panose="020B0604020202020204" pitchFamily="34" charset="0"/>
                <a:cs typeface="Arial" panose="020B0604020202020204" pitchFamily="34" charset="0"/>
              </a:rPr>
              <a:t>).</a:t>
            </a:r>
          </a:p>
          <a:p>
            <a:pPr marL="0" indent="0" algn="just">
              <a:buNone/>
            </a:pPr>
            <a:endParaRPr lang="es-ES" sz="1400" b="1" dirty="0">
              <a:latin typeface="Arial" panose="020B0604020202020204" pitchFamily="34" charset="0"/>
              <a:cs typeface="Arial" panose="020B0604020202020204" pitchFamily="34" charset="0"/>
            </a:endParaRPr>
          </a:p>
          <a:p>
            <a:pPr marL="0" indent="0" algn="ctr">
              <a:buNone/>
            </a:pPr>
            <a:r>
              <a:rPr lang="es-ES" sz="1400" dirty="0">
                <a:latin typeface="Arial" panose="020B0604020202020204" pitchFamily="34" charset="0"/>
                <a:cs typeface="Arial" panose="020B0604020202020204" pitchFamily="34" charset="0"/>
              </a:rPr>
              <a:t>Las Guías para centros y familias también estarán disponibles para descarga desde la aplicación </a:t>
            </a:r>
            <a:r>
              <a:rPr lang="es-ES" sz="1400" b="1" u="sng" dirty="0">
                <a:solidFill>
                  <a:srgbClr val="FF0000"/>
                </a:solidFill>
                <a:latin typeface="Arial" panose="020B0604020202020204" pitchFamily="34" charset="0"/>
                <a:cs typeface="Arial" panose="020B0604020202020204" pitchFamily="34" charset="0"/>
              </a:rPr>
              <a:t>DELPHOS/Documentos/Admisión de alumnos/manuales</a:t>
            </a:r>
            <a:endParaRPr lang="es-ES" sz="1400" b="1" dirty="0">
              <a:solidFill>
                <a:srgbClr val="FF0000"/>
              </a:solidFill>
              <a:latin typeface="Arial" panose="020B0604020202020204" pitchFamily="34" charset="0"/>
              <a:cs typeface="Arial" panose="020B0604020202020204" pitchFamily="34" charset="0"/>
            </a:endParaRPr>
          </a:p>
          <a:p>
            <a:pPr marL="0" indent="0">
              <a:buNone/>
            </a:pPr>
            <a:endParaRPr lang="es-ES" sz="1400" dirty="0">
              <a:latin typeface="Arial" panose="020B0604020202020204" pitchFamily="34" charset="0"/>
              <a:cs typeface="Arial" panose="020B0604020202020204" pitchFamily="34" charset="0"/>
            </a:endParaRPr>
          </a:p>
          <a:p>
            <a:pPr marL="1028700" lvl="3" indent="0" fontAlgn="auto">
              <a:spcAft>
                <a:spcPts val="0"/>
              </a:spcAft>
              <a:buNone/>
              <a:defRPr/>
            </a:pPr>
            <a:endParaRPr lang="es-ES" altLang="es-ES" sz="1400" b="1" dirty="0">
              <a:latin typeface="Arial Narrow" panose="020B0606020202030204" pitchFamily="34" charset="0"/>
            </a:endParaRPr>
          </a:p>
          <a:p>
            <a:pPr marL="1028700" lvl="3" indent="0" fontAlgn="auto">
              <a:spcAft>
                <a:spcPts val="0"/>
              </a:spcAft>
              <a:buNone/>
              <a:defRPr/>
            </a:pPr>
            <a:endParaRPr lang="es-ES" altLang="es-ES" sz="1400" b="1" dirty="0">
              <a:latin typeface="Arial Narrow" panose="020B0606020202030204" pitchFamily="34" charset="0"/>
            </a:endParaRPr>
          </a:p>
        </p:txBody>
      </p:sp>
      <p:pic>
        <p:nvPicPr>
          <p:cNvPr id="2" name="Imagen 1" descr="Interfaz de usuario gráfica&#10;&#10;Descripción generada automáticamente">
            <a:extLst>
              <a:ext uri="{FF2B5EF4-FFF2-40B4-BE49-F238E27FC236}">
                <a16:creationId xmlns:a16="http://schemas.microsoft.com/office/drawing/2014/main" id="{A6E2F451-6373-C885-A99D-FE9B188C933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1312055">
            <a:off x="215009" y="174639"/>
            <a:ext cx="575758" cy="806090"/>
          </a:xfrm>
          <a:prstGeom prst="rect">
            <a:avLst/>
          </a:prstGeom>
        </p:spPr>
      </p:pic>
    </p:spTree>
    <p:extLst>
      <p:ext uri="{BB962C8B-B14F-4D97-AF65-F5344CB8AC3E}">
        <p14:creationId xmlns:p14="http://schemas.microsoft.com/office/powerpoint/2010/main" val="2092013001"/>
      </p:ext>
    </p:extLst>
  </p:cSld>
  <p:clrMapOvr>
    <a:masterClrMapping/>
  </p:clrMapOvr>
  <p:transition spd="slow">
    <p:pull dir="lu"/>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12609869-9E80-471B-A487-A53288E0E7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ángulo 3"/>
          <p:cNvSpPr/>
          <p:nvPr/>
        </p:nvSpPr>
        <p:spPr>
          <a:xfrm>
            <a:off x="107503" y="1068267"/>
            <a:ext cx="5984995" cy="3535083"/>
          </a:xfrm>
          <a:prstGeom prst="rect">
            <a:avLst/>
          </a:prstGeom>
        </p:spPr>
        <p:txBody>
          <a:bodyPr vert="horz" lIns="91440" tIns="45720" rIns="91440" bIns="45720" rtlCol="0" anchor="t">
            <a:normAutofit/>
          </a:bodyPr>
          <a:lstStyle/>
          <a:p>
            <a:pPr marL="285750" indent="-228600" algn="just" defTabSz="914400">
              <a:lnSpc>
                <a:spcPct val="90000"/>
              </a:lnSpc>
              <a:spcAft>
                <a:spcPts val="600"/>
              </a:spcAft>
              <a:buFont typeface="Arial" panose="020B0604020202020204" pitchFamily="34" charset="0"/>
              <a:buChar char="•"/>
            </a:pPr>
            <a:r>
              <a:rPr lang="en-US" sz="1600" dirty="0"/>
              <a:t>Desde el </a:t>
            </a:r>
            <a:r>
              <a:rPr lang="en-US" sz="1600" b="1" dirty="0">
                <a:solidFill>
                  <a:srgbClr val="FF0000"/>
                </a:solidFill>
              </a:rPr>
              <a:t>20/02/2025 y el 06/03/2025</a:t>
            </a:r>
            <a:r>
              <a:rPr lang="en-US" sz="1600" dirty="0">
                <a:solidFill>
                  <a:srgbClr val="0070C0"/>
                </a:solidFill>
              </a:rPr>
              <a:t> </a:t>
            </a:r>
            <a:r>
              <a:rPr lang="en-US" sz="1600" dirty="0"/>
              <a:t>los centros educativos podrán comprobar en EducamosCLM la </a:t>
            </a:r>
            <a:r>
              <a:rPr lang="en-US" sz="1600" b="1" u="sng" dirty="0"/>
              <a:t>relación de solicitudes que eligen su centro como primera opción</a:t>
            </a:r>
            <a:r>
              <a:rPr lang="en-US" sz="1600" b="1" dirty="0"/>
              <a:t>, </a:t>
            </a:r>
            <a:r>
              <a:rPr lang="en-US" sz="1600" dirty="0"/>
              <a:t>tanto las que se encuentran en estado borrador como las ya registradas.</a:t>
            </a:r>
          </a:p>
          <a:p>
            <a:pPr algn="just" defTabSz="914400">
              <a:lnSpc>
                <a:spcPct val="90000"/>
              </a:lnSpc>
              <a:spcAft>
                <a:spcPts val="600"/>
              </a:spcAft>
            </a:pPr>
            <a:endParaRPr lang="en-US" sz="1600" dirty="0"/>
          </a:p>
          <a:p>
            <a:pPr marL="285750" indent="-228600" algn="ctr" defTabSz="914400">
              <a:lnSpc>
                <a:spcPct val="90000"/>
              </a:lnSpc>
              <a:spcAft>
                <a:spcPts val="600"/>
              </a:spcAft>
              <a:buFont typeface="Arial" panose="020B0604020202020204" pitchFamily="34" charset="0"/>
              <a:buChar char="•"/>
            </a:pPr>
            <a:r>
              <a:rPr lang="en-US" b="1" dirty="0" err="1"/>
              <a:t>Consultas</a:t>
            </a:r>
            <a:r>
              <a:rPr lang="en-US" b="1" dirty="0"/>
              <a:t> </a:t>
            </a:r>
            <a:r>
              <a:rPr lang="en-US" b="1" dirty="0" err="1"/>
              <a:t>activadas</a:t>
            </a:r>
            <a:r>
              <a:rPr lang="en-US" b="1" dirty="0"/>
              <a:t> desde Delphos</a:t>
            </a:r>
          </a:p>
          <a:p>
            <a:pPr marL="57150" algn="ctr" defTabSz="914400">
              <a:lnSpc>
                <a:spcPct val="90000"/>
              </a:lnSpc>
              <a:spcAft>
                <a:spcPts val="600"/>
              </a:spcAft>
            </a:pPr>
            <a:r>
              <a:rPr lang="en-US" sz="1600" dirty="0"/>
              <a:t> </a:t>
            </a:r>
            <a:r>
              <a:rPr lang="en-US" sz="1600" b="1" dirty="0">
                <a:solidFill>
                  <a:srgbClr val="FF0000"/>
                </a:solidFill>
              </a:rPr>
              <a:t>UTILIDADES/Consultas/Catálogo de consultas/Infantil-Primaria_ESO-Bachillerato</a:t>
            </a:r>
            <a:r>
              <a:rPr lang="en-US" sz="1600" b="1" dirty="0"/>
              <a:t> </a:t>
            </a:r>
          </a:p>
          <a:p>
            <a:pPr defTabSz="914400">
              <a:lnSpc>
                <a:spcPct val="90000"/>
              </a:lnSpc>
              <a:spcAft>
                <a:spcPts val="600"/>
              </a:spcAft>
            </a:pPr>
            <a:endParaRPr lang="en-US" sz="1600" dirty="0"/>
          </a:p>
          <a:p>
            <a:pPr indent="-228600" defTabSz="914400">
              <a:lnSpc>
                <a:spcPct val="90000"/>
              </a:lnSpc>
              <a:spcAft>
                <a:spcPts val="600"/>
              </a:spcAft>
              <a:buFont typeface="Arial" panose="020B0604020202020204" pitchFamily="34" charset="0"/>
              <a:buChar char="•"/>
            </a:pPr>
            <a:endParaRPr lang="en-US" sz="1600" dirty="0"/>
          </a:p>
          <a:p>
            <a:pPr indent="-228600" defTabSz="914400">
              <a:lnSpc>
                <a:spcPct val="90000"/>
              </a:lnSpc>
              <a:spcAft>
                <a:spcPts val="600"/>
              </a:spcAft>
              <a:buFont typeface="Arial" panose="020B0604020202020204" pitchFamily="34" charset="0"/>
              <a:buChar char="•"/>
            </a:pPr>
            <a:endParaRPr lang="en-US" sz="1600" dirty="0"/>
          </a:p>
          <a:p>
            <a:pPr indent="-228600" defTabSz="914400">
              <a:lnSpc>
                <a:spcPct val="90000"/>
              </a:lnSpc>
              <a:spcAft>
                <a:spcPts val="600"/>
              </a:spcAft>
              <a:buFont typeface="Arial" panose="020B0604020202020204" pitchFamily="34" charset="0"/>
              <a:buChar char="•"/>
            </a:pPr>
            <a:endParaRPr lang="en-US" sz="1600" dirty="0"/>
          </a:p>
          <a:p>
            <a:pPr indent="-228600" defTabSz="914400">
              <a:lnSpc>
                <a:spcPct val="90000"/>
              </a:lnSpc>
              <a:spcAft>
                <a:spcPts val="600"/>
              </a:spcAft>
              <a:buFont typeface="Arial" panose="020B0604020202020204" pitchFamily="34" charset="0"/>
              <a:buChar char="•"/>
            </a:pPr>
            <a:endParaRPr lang="en-US" sz="1600" dirty="0"/>
          </a:p>
          <a:p>
            <a:pPr indent="-228600" defTabSz="914400">
              <a:lnSpc>
                <a:spcPct val="90000"/>
              </a:lnSpc>
              <a:spcAft>
                <a:spcPts val="600"/>
              </a:spcAft>
              <a:buFont typeface="Arial" panose="020B0604020202020204" pitchFamily="34" charset="0"/>
              <a:buChar char="•"/>
            </a:pPr>
            <a:endParaRPr lang="en-US" sz="1600" dirty="0"/>
          </a:p>
          <a:p>
            <a:pPr indent="-228600" defTabSz="914400">
              <a:lnSpc>
                <a:spcPct val="90000"/>
              </a:lnSpc>
              <a:spcAft>
                <a:spcPts val="600"/>
              </a:spcAft>
              <a:buFont typeface="Arial" panose="020B0604020202020204" pitchFamily="34" charset="0"/>
              <a:buChar char="•"/>
            </a:pPr>
            <a:endParaRPr lang="en-US" sz="1600" dirty="0"/>
          </a:p>
          <a:p>
            <a:pPr indent="-228600" defTabSz="914400">
              <a:lnSpc>
                <a:spcPct val="90000"/>
              </a:lnSpc>
              <a:spcAft>
                <a:spcPts val="600"/>
              </a:spcAft>
              <a:buFont typeface="Arial" panose="020B0604020202020204" pitchFamily="34" charset="0"/>
              <a:buChar char="•"/>
            </a:pPr>
            <a:endParaRPr lang="en-US" sz="1600" dirty="0"/>
          </a:p>
          <a:p>
            <a:pPr indent="-228600" defTabSz="914400">
              <a:lnSpc>
                <a:spcPct val="90000"/>
              </a:lnSpc>
              <a:spcAft>
                <a:spcPts val="600"/>
              </a:spcAft>
              <a:buFont typeface="Arial" panose="020B0604020202020204" pitchFamily="34" charset="0"/>
              <a:buChar char="•"/>
            </a:pPr>
            <a:endParaRPr lang="en-US" sz="1600" dirty="0"/>
          </a:p>
          <a:p>
            <a:pPr indent="-228600" defTabSz="914400">
              <a:lnSpc>
                <a:spcPct val="90000"/>
              </a:lnSpc>
              <a:spcAft>
                <a:spcPts val="600"/>
              </a:spcAft>
              <a:buFont typeface="Arial" panose="020B0604020202020204" pitchFamily="34" charset="0"/>
              <a:buChar char="•"/>
            </a:pPr>
            <a:endParaRPr lang="en-US" sz="1600" dirty="0"/>
          </a:p>
          <a:p>
            <a:pPr marL="742950" lvl="1" indent="-228600" defTabSz="914400">
              <a:lnSpc>
                <a:spcPct val="90000"/>
              </a:lnSpc>
              <a:spcAft>
                <a:spcPts val="600"/>
              </a:spcAft>
              <a:buFont typeface="Arial" panose="020B0604020202020204" pitchFamily="34" charset="0"/>
              <a:buChar char="•"/>
            </a:pPr>
            <a:endParaRPr lang="en-US" sz="1600" u="sng" dirty="0"/>
          </a:p>
          <a:p>
            <a:pPr lvl="1" indent="-228600" defTabSz="914400">
              <a:lnSpc>
                <a:spcPct val="90000"/>
              </a:lnSpc>
              <a:spcAft>
                <a:spcPts val="600"/>
              </a:spcAft>
              <a:buFont typeface="Arial" panose="020B0604020202020204" pitchFamily="34" charset="0"/>
              <a:buChar char="•"/>
            </a:pPr>
            <a:endParaRPr lang="en-US" sz="1600" dirty="0"/>
          </a:p>
          <a:p>
            <a:pPr lvl="1" indent="-228600" defTabSz="914400">
              <a:lnSpc>
                <a:spcPct val="90000"/>
              </a:lnSpc>
              <a:spcAft>
                <a:spcPts val="600"/>
              </a:spcAft>
              <a:buFont typeface="Arial" panose="020B0604020202020204" pitchFamily="34" charset="0"/>
              <a:buChar char="•"/>
            </a:pPr>
            <a:endParaRPr lang="en-US" sz="1600" dirty="0"/>
          </a:p>
        </p:txBody>
      </p:sp>
      <p:sp>
        <p:nvSpPr>
          <p:cNvPr id="19" name="Rectangle 18">
            <a:extLst>
              <a:ext uri="{FF2B5EF4-FFF2-40B4-BE49-F238E27FC236}">
                <a16:creationId xmlns:a16="http://schemas.microsoft.com/office/drawing/2014/main" id="{7004738A-9D34-43E8-97D2-CA0EED4F8B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092499" y="-5"/>
            <a:ext cx="3069391" cy="6858000"/>
          </a:xfrm>
          <a:prstGeom prst="rect">
            <a:avLst/>
          </a:prstGeom>
          <a:gradFill>
            <a:gsLst>
              <a:gs pos="8000">
                <a:srgbClr val="000000">
                  <a:alpha val="94000"/>
                </a:srgbClr>
              </a:gs>
              <a:gs pos="100000">
                <a:schemeClr val="accent1"/>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B8B8D07F-F13E-443E-BA68-2D26672D76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092499" y="-2"/>
            <a:ext cx="3069391" cy="6400369"/>
          </a:xfrm>
          <a:prstGeom prst="rect">
            <a:avLst/>
          </a:prstGeom>
          <a:gradFill>
            <a:gsLst>
              <a:gs pos="31000">
                <a:schemeClr val="accent1">
                  <a:lumMod val="50000"/>
                  <a:alpha val="0"/>
                </a:schemeClr>
              </a:gs>
              <a:gs pos="100000">
                <a:schemeClr val="accent1">
                  <a:lumMod val="50000"/>
                  <a:alpha val="2600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2813A4FA-24A5-41ED-A534-3807D1B2F3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092499" y="-22"/>
            <a:ext cx="3051501" cy="6400389"/>
          </a:xfrm>
          <a:prstGeom prst="rect">
            <a:avLst/>
          </a:prstGeom>
          <a:gradFill>
            <a:gsLst>
              <a:gs pos="0">
                <a:schemeClr val="accent1">
                  <a:alpha val="0"/>
                </a:schemeClr>
              </a:gs>
              <a:gs pos="72000">
                <a:srgbClr val="000000">
                  <a:alpha val="21000"/>
                </a:srgb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C3944F27-CA70-4E84-A51A-E6BF895589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092499" y="-10"/>
            <a:ext cx="2708601" cy="6857997"/>
          </a:xfrm>
          <a:prstGeom prst="rect">
            <a:avLst/>
          </a:prstGeom>
          <a:gradFill>
            <a:gsLst>
              <a:gs pos="0">
                <a:schemeClr val="accent1">
                  <a:alpha val="0"/>
                </a:schemeClr>
              </a:gs>
              <a:gs pos="93000">
                <a:srgbClr val="000000">
                  <a:alpha val="29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 name="Imagen 1" descr="Interfaz de usuario gráfica&#10;&#10;Descripción generada automáticamente">
            <a:extLst>
              <a:ext uri="{FF2B5EF4-FFF2-40B4-BE49-F238E27FC236}">
                <a16:creationId xmlns:a16="http://schemas.microsoft.com/office/drawing/2014/main" id="{7B9F3D71-9069-A9FC-B13A-7A85E2DE719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1312055">
            <a:off x="211236" y="177580"/>
            <a:ext cx="509344" cy="713107"/>
          </a:xfrm>
          <a:prstGeom prst="rect">
            <a:avLst/>
          </a:prstGeom>
        </p:spPr>
      </p:pic>
      <p:sp>
        <p:nvSpPr>
          <p:cNvPr id="7" name="Título 4"/>
          <p:cNvSpPr>
            <a:spLocks noGrp="1"/>
          </p:cNvSpPr>
          <p:nvPr>
            <p:ph type="title"/>
          </p:nvPr>
        </p:nvSpPr>
        <p:spPr>
          <a:xfrm>
            <a:off x="6323299" y="1655447"/>
            <a:ext cx="2572916" cy="2360721"/>
          </a:xfrm>
        </p:spPr>
        <p:txBody>
          <a:bodyPr vert="horz" lIns="91440" tIns="45720" rIns="91440" bIns="45720" rtlCol="0" anchor="b">
            <a:normAutofit fontScale="90000"/>
          </a:bodyPr>
          <a:lstStyle/>
          <a:p>
            <a:pPr algn="ctr"/>
            <a:r>
              <a:rPr lang="en-US" sz="3500" b="1" kern="1200" dirty="0">
                <a:solidFill>
                  <a:schemeClr val="bg1"/>
                </a:solidFill>
                <a:latin typeface="+mj-lt"/>
                <a:ea typeface="+mj-ea"/>
                <a:cs typeface="+mj-cs"/>
              </a:rPr>
              <a:t>CONSULTAS EN “UTILIDADES”</a:t>
            </a:r>
            <a:br>
              <a:rPr lang="en-US" sz="3500" b="1" kern="1200" dirty="0">
                <a:solidFill>
                  <a:schemeClr val="bg1"/>
                </a:solidFill>
                <a:latin typeface="+mj-lt"/>
                <a:ea typeface="+mj-ea"/>
                <a:cs typeface="+mj-cs"/>
              </a:rPr>
            </a:br>
            <a:endParaRPr lang="en-US" sz="3500" kern="1200" dirty="0">
              <a:solidFill>
                <a:schemeClr val="bg1"/>
              </a:solidFill>
              <a:latin typeface="+mj-lt"/>
              <a:ea typeface="+mj-ea"/>
              <a:cs typeface="+mj-cs"/>
            </a:endParaRPr>
          </a:p>
        </p:txBody>
      </p:sp>
      <p:pic>
        <p:nvPicPr>
          <p:cNvPr id="5" name="Imagen 4">
            <a:extLst>
              <a:ext uri="{FF2B5EF4-FFF2-40B4-BE49-F238E27FC236}">
                <a16:creationId xmlns:a16="http://schemas.microsoft.com/office/drawing/2014/main" id="{7E9D4F81-55BD-21AD-2F32-290E5DC2A2C1}"/>
              </a:ext>
            </a:extLst>
          </p:cNvPr>
          <p:cNvPicPr>
            <a:picLocks noChangeAspect="1"/>
          </p:cNvPicPr>
          <p:nvPr/>
        </p:nvPicPr>
        <p:blipFill>
          <a:blip r:embed="rId3"/>
          <a:stretch>
            <a:fillRect/>
          </a:stretch>
        </p:blipFill>
        <p:spPr>
          <a:xfrm>
            <a:off x="118942" y="3633427"/>
            <a:ext cx="5725772" cy="2539530"/>
          </a:xfrm>
          <a:prstGeom prst="rect">
            <a:avLst/>
          </a:prstGeom>
        </p:spPr>
      </p:pic>
    </p:spTree>
    <p:extLst>
      <p:ext uri="{BB962C8B-B14F-4D97-AF65-F5344CB8AC3E}">
        <p14:creationId xmlns:p14="http://schemas.microsoft.com/office/powerpoint/2010/main" val="3371032441"/>
      </p:ext>
    </p:extLst>
  </p:cSld>
  <p:clrMapOvr>
    <a:masterClrMapping/>
  </p:clrMapOvr>
  <p:transition spd="slow">
    <p:pull dir="l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C4CFD8-97EE-6667-1DE0-DB4AAAE836B2}"/>
            </a:ext>
          </a:extLst>
        </p:cNvPr>
        <p:cNvGrpSpPr/>
        <p:nvPr/>
      </p:nvGrpSpPr>
      <p:grpSpPr>
        <a:xfrm>
          <a:off x="0" y="0"/>
          <a:ext cx="0" cy="0"/>
          <a:chOff x="0" y="0"/>
          <a:chExt cx="0" cy="0"/>
        </a:xfrm>
      </p:grpSpPr>
      <p:pic>
        <p:nvPicPr>
          <p:cNvPr id="11" name="Imagen 10">
            <a:extLst>
              <a:ext uri="{FF2B5EF4-FFF2-40B4-BE49-F238E27FC236}">
                <a16:creationId xmlns:a16="http://schemas.microsoft.com/office/drawing/2014/main" id="{9161145F-BCAD-C8A4-581D-48E9B44903DE}"/>
              </a:ext>
            </a:extLst>
          </p:cNvPr>
          <p:cNvPicPr>
            <a:picLocks noChangeAspect="1"/>
          </p:cNvPicPr>
          <p:nvPr/>
        </p:nvPicPr>
        <p:blipFill>
          <a:blip r:embed="rId2"/>
          <a:stretch>
            <a:fillRect/>
          </a:stretch>
        </p:blipFill>
        <p:spPr>
          <a:xfrm>
            <a:off x="911791" y="5184720"/>
            <a:ext cx="3514725" cy="1133475"/>
          </a:xfrm>
          <a:prstGeom prst="rect">
            <a:avLst/>
          </a:prstGeom>
        </p:spPr>
      </p:pic>
      <p:pic>
        <p:nvPicPr>
          <p:cNvPr id="3" name="Imagen 2">
            <a:extLst>
              <a:ext uri="{FF2B5EF4-FFF2-40B4-BE49-F238E27FC236}">
                <a16:creationId xmlns:a16="http://schemas.microsoft.com/office/drawing/2014/main" id="{11290AA9-E72A-7566-24CE-A55B9FB2BFF5}"/>
              </a:ext>
            </a:extLst>
          </p:cNvPr>
          <p:cNvPicPr>
            <a:picLocks noChangeAspect="1"/>
          </p:cNvPicPr>
          <p:nvPr/>
        </p:nvPicPr>
        <p:blipFill>
          <a:blip r:embed="rId3"/>
          <a:stretch>
            <a:fillRect/>
          </a:stretch>
        </p:blipFill>
        <p:spPr>
          <a:xfrm>
            <a:off x="971600" y="3964946"/>
            <a:ext cx="3709417" cy="635366"/>
          </a:xfrm>
          <a:prstGeom prst="rect">
            <a:avLst/>
          </a:prstGeom>
        </p:spPr>
      </p:pic>
      <p:pic>
        <p:nvPicPr>
          <p:cNvPr id="9" name="Imagen 8">
            <a:extLst>
              <a:ext uri="{FF2B5EF4-FFF2-40B4-BE49-F238E27FC236}">
                <a16:creationId xmlns:a16="http://schemas.microsoft.com/office/drawing/2014/main" id="{427D2873-B24D-880D-DDFF-FF1D98AD69E2}"/>
              </a:ext>
            </a:extLst>
          </p:cNvPr>
          <p:cNvPicPr>
            <a:picLocks noChangeAspect="1"/>
          </p:cNvPicPr>
          <p:nvPr/>
        </p:nvPicPr>
        <p:blipFill>
          <a:blip r:embed="rId4"/>
          <a:stretch>
            <a:fillRect/>
          </a:stretch>
        </p:blipFill>
        <p:spPr>
          <a:xfrm>
            <a:off x="862583" y="2606895"/>
            <a:ext cx="3709417" cy="626371"/>
          </a:xfrm>
          <a:prstGeom prst="rect">
            <a:avLst/>
          </a:prstGeom>
        </p:spPr>
      </p:pic>
      <p:sp>
        <p:nvSpPr>
          <p:cNvPr id="4" name="Rectángulo 3">
            <a:extLst>
              <a:ext uri="{FF2B5EF4-FFF2-40B4-BE49-F238E27FC236}">
                <a16:creationId xmlns:a16="http://schemas.microsoft.com/office/drawing/2014/main" id="{E6AAC392-34B8-AE54-C24B-C0DE1D44369E}"/>
              </a:ext>
            </a:extLst>
          </p:cNvPr>
          <p:cNvSpPr/>
          <p:nvPr/>
        </p:nvSpPr>
        <p:spPr>
          <a:xfrm>
            <a:off x="234928" y="1885903"/>
            <a:ext cx="8649076" cy="523220"/>
          </a:xfrm>
          <a:prstGeom prst="rect">
            <a:avLst/>
          </a:prstGeom>
        </p:spPr>
        <p:txBody>
          <a:bodyPr wrap="square">
            <a:spAutoFit/>
          </a:bodyPr>
          <a:lstStyle/>
          <a:p>
            <a:pPr marL="285750" indent="-285750" algn="just">
              <a:spcAft>
                <a:spcPts val="0"/>
              </a:spcAft>
              <a:buFont typeface="Wingdings" panose="05000000000000000000" pitchFamily="2" charset="2"/>
              <a:buChar char="§"/>
            </a:pPr>
            <a:endParaRPr lang="es-ES" sz="1400" dirty="0">
              <a:solidFill>
                <a:srgbClr val="0070C0"/>
              </a:solidFill>
              <a:latin typeface="Arial" panose="020B0604020202020204" pitchFamily="34" charset="0"/>
              <a:ea typeface="Times New Roman" panose="02020603050405020304" pitchFamily="18" charset="0"/>
              <a:cs typeface="Arial" panose="020B0604020202020204" pitchFamily="34" charset="0"/>
            </a:endParaRPr>
          </a:p>
          <a:p>
            <a:pPr marL="742950" lvl="1" indent="-285750" algn="just">
              <a:buFont typeface="Wingdings" panose="05000000000000000000" pitchFamily="2" charset="2"/>
              <a:buChar char="§"/>
            </a:pPr>
            <a:r>
              <a:rPr lang="es-ES" sz="1400" b="1" u="sng" dirty="0">
                <a:latin typeface="Arial" panose="020B0604020202020204" pitchFamily="34" charset="0"/>
                <a:cs typeface="Arial" panose="020B0604020202020204" pitchFamily="34" charset="0"/>
              </a:rPr>
              <a:t>Datos de contacto de las solicitudes de Admisión: </a:t>
            </a:r>
            <a:r>
              <a:rPr lang="es-ES" sz="1400" dirty="0">
                <a:solidFill>
                  <a:srgbClr val="0070C0"/>
                </a:solidFill>
                <a:latin typeface="Arial" panose="020B0604020202020204" pitchFamily="34" charset="0"/>
                <a:cs typeface="Arial" panose="020B0604020202020204" pitchFamily="34" charset="0"/>
              </a:rPr>
              <a:t>Una vez consolidadas las solicitudes.</a:t>
            </a:r>
          </a:p>
        </p:txBody>
      </p:sp>
      <p:pic>
        <p:nvPicPr>
          <p:cNvPr id="2" name="Imagen 1" descr="Interfaz de usuario gráfica&#10;&#10;Descripción generada automáticamente">
            <a:extLst>
              <a:ext uri="{FF2B5EF4-FFF2-40B4-BE49-F238E27FC236}">
                <a16:creationId xmlns:a16="http://schemas.microsoft.com/office/drawing/2014/main" id="{A0BF7307-D118-018E-EDC3-C80449A59D9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21312055">
            <a:off x="211236" y="177580"/>
            <a:ext cx="509344" cy="713107"/>
          </a:xfrm>
          <a:prstGeom prst="rect">
            <a:avLst/>
          </a:prstGeom>
        </p:spPr>
      </p:pic>
      <p:pic>
        <p:nvPicPr>
          <p:cNvPr id="14" name="Imagen 13">
            <a:extLst>
              <a:ext uri="{FF2B5EF4-FFF2-40B4-BE49-F238E27FC236}">
                <a16:creationId xmlns:a16="http://schemas.microsoft.com/office/drawing/2014/main" id="{5E1CE443-606E-F392-908A-9EA2D17EDD09}"/>
              </a:ext>
            </a:extLst>
          </p:cNvPr>
          <p:cNvPicPr>
            <a:picLocks noChangeAspect="1"/>
          </p:cNvPicPr>
          <p:nvPr/>
        </p:nvPicPr>
        <p:blipFill>
          <a:blip r:embed="rId6"/>
          <a:stretch>
            <a:fillRect/>
          </a:stretch>
        </p:blipFill>
        <p:spPr>
          <a:xfrm>
            <a:off x="1979712" y="5370457"/>
            <a:ext cx="6519776" cy="381000"/>
          </a:xfrm>
          <a:prstGeom prst="rect">
            <a:avLst/>
          </a:prstGeom>
        </p:spPr>
      </p:pic>
      <p:sp>
        <p:nvSpPr>
          <p:cNvPr id="5" name="CuadroTexto 4">
            <a:extLst>
              <a:ext uri="{FF2B5EF4-FFF2-40B4-BE49-F238E27FC236}">
                <a16:creationId xmlns:a16="http://schemas.microsoft.com/office/drawing/2014/main" id="{91590B6F-13BB-01D2-EA5E-BD8DE8C7A183}"/>
              </a:ext>
            </a:extLst>
          </p:cNvPr>
          <p:cNvSpPr txBox="1"/>
          <p:nvPr/>
        </p:nvSpPr>
        <p:spPr>
          <a:xfrm>
            <a:off x="234928" y="3348858"/>
            <a:ext cx="8543816" cy="523220"/>
          </a:xfrm>
          <a:prstGeom prst="rect">
            <a:avLst/>
          </a:prstGeom>
          <a:noFill/>
        </p:spPr>
        <p:txBody>
          <a:bodyPr wrap="square" rtlCol="0">
            <a:spAutoFit/>
          </a:bodyPr>
          <a:lstStyle/>
          <a:p>
            <a:pPr marL="742950" lvl="1" indent="-285750" algn="just">
              <a:spcAft>
                <a:spcPts val="0"/>
              </a:spcAft>
              <a:buFont typeface="Wingdings" panose="05000000000000000000" pitchFamily="2" charset="2"/>
              <a:buChar char="§"/>
            </a:pPr>
            <a:r>
              <a:rPr lang="es-ES" sz="1400" b="1" u="sng" dirty="0">
                <a:latin typeface="Arial" panose="020B0604020202020204" pitchFamily="34" charset="0"/>
                <a:cs typeface="Arial" panose="020B0604020202020204" pitchFamily="34" charset="0"/>
              </a:rPr>
              <a:t>Alumnado del centro que, </a:t>
            </a:r>
            <a:r>
              <a:rPr lang="es-ES" sz="1400" u="sng" dirty="0">
                <a:solidFill>
                  <a:srgbClr val="0070C0"/>
                </a:solidFill>
                <a:latin typeface="Arial" panose="020B0604020202020204" pitchFamily="34" charset="0"/>
                <a:cs typeface="Arial" panose="020B0604020202020204" pitchFamily="34" charset="0"/>
              </a:rPr>
              <a:t>teniendo obligatoriamente que participar en el proceso de admisión, </a:t>
            </a:r>
            <a:r>
              <a:rPr lang="es-ES" sz="1400" b="1" u="sng" dirty="0">
                <a:latin typeface="Arial" panose="020B0604020202020204" pitchFamily="34" charset="0"/>
                <a:cs typeface="Arial" panose="020B0604020202020204" pitchFamily="34" charset="0"/>
              </a:rPr>
              <a:t>no ha realizado su solicitud en plazo </a:t>
            </a:r>
            <a:r>
              <a:rPr lang="es-ES" sz="1400" dirty="0">
                <a:solidFill>
                  <a:srgbClr val="0070C0"/>
                </a:solidFill>
                <a:latin typeface="Arial" panose="020B0604020202020204" pitchFamily="34" charset="0"/>
                <a:cs typeface="Arial" panose="020B0604020202020204" pitchFamily="34" charset="0"/>
              </a:rPr>
              <a:t>(Alumnado de CEIP a IES y de 4º ESO a BACH). </a:t>
            </a:r>
          </a:p>
        </p:txBody>
      </p:sp>
      <p:sp>
        <p:nvSpPr>
          <p:cNvPr id="6" name="CuadroTexto 5">
            <a:extLst>
              <a:ext uri="{FF2B5EF4-FFF2-40B4-BE49-F238E27FC236}">
                <a16:creationId xmlns:a16="http://schemas.microsoft.com/office/drawing/2014/main" id="{BABEB3D9-C9EE-8001-1905-C2D6F3358738}"/>
              </a:ext>
            </a:extLst>
          </p:cNvPr>
          <p:cNvSpPr txBox="1"/>
          <p:nvPr/>
        </p:nvSpPr>
        <p:spPr>
          <a:xfrm>
            <a:off x="251520" y="4831496"/>
            <a:ext cx="6342762" cy="307777"/>
          </a:xfrm>
          <a:prstGeom prst="rect">
            <a:avLst/>
          </a:prstGeom>
          <a:noFill/>
        </p:spPr>
        <p:txBody>
          <a:bodyPr wrap="square" rtlCol="0">
            <a:spAutoFit/>
          </a:bodyPr>
          <a:lstStyle/>
          <a:p>
            <a:pPr marL="742950" lvl="1" indent="-285750" algn="just">
              <a:spcAft>
                <a:spcPts val="0"/>
              </a:spcAft>
              <a:buFont typeface="Wingdings" panose="05000000000000000000" pitchFamily="2" charset="2"/>
              <a:buChar char="§"/>
            </a:pPr>
            <a:r>
              <a:rPr lang="es-ES" sz="1400" b="1" dirty="0">
                <a:latin typeface="Arial" panose="020B0604020202020204" pitchFamily="34" charset="0"/>
                <a:cs typeface="Arial" panose="020B0604020202020204" pitchFamily="34" charset="0"/>
              </a:rPr>
              <a:t>Reclamaciones, baremo y adjudicación provisional</a:t>
            </a:r>
          </a:p>
        </p:txBody>
      </p:sp>
      <p:pic>
        <p:nvPicPr>
          <p:cNvPr id="10" name="Imagen 9">
            <a:extLst>
              <a:ext uri="{FF2B5EF4-FFF2-40B4-BE49-F238E27FC236}">
                <a16:creationId xmlns:a16="http://schemas.microsoft.com/office/drawing/2014/main" id="{5B58B6F7-6689-C2F2-A3BE-819287098368}"/>
              </a:ext>
            </a:extLst>
          </p:cNvPr>
          <p:cNvPicPr>
            <a:picLocks noChangeAspect="1"/>
          </p:cNvPicPr>
          <p:nvPr/>
        </p:nvPicPr>
        <p:blipFill>
          <a:blip r:embed="rId7"/>
          <a:stretch>
            <a:fillRect/>
          </a:stretch>
        </p:blipFill>
        <p:spPr>
          <a:xfrm>
            <a:off x="295436" y="967318"/>
            <a:ext cx="8668670" cy="932413"/>
          </a:xfrm>
          <a:prstGeom prst="rect">
            <a:avLst/>
          </a:prstGeom>
        </p:spPr>
      </p:pic>
      <p:sp>
        <p:nvSpPr>
          <p:cNvPr id="13" name="CuadroTexto 12">
            <a:extLst>
              <a:ext uri="{FF2B5EF4-FFF2-40B4-BE49-F238E27FC236}">
                <a16:creationId xmlns:a16="http://schemas.microsoft.com/office/drawing/2014/main" id="{985C2F7F-C9D8-E8B7-066C-19FDB36F0847}"/>
              </a:ext>
            </a:extLst>
          </p:cNvPr>
          <p:cNvSpPr txBox="1"/>
          <p:nvPr/>
        </p:nvSpPr>
        <p:spPr>
          <a:xfrm>
            <a:off x="256096" y="564671"/>
            <a:ext cx="8350142" cy="307777"/>
          </a:xfrm>
          <a:prstGeom prst="rect">
            <a:avLst/>
          </a:prstGeom>
          <a:noFill/>
        </p:spPr>
        <p:txBody>
          <a:bodyPr wrap="square">
            <a:spAutoFit/>
          </a:bodyPr>
          <a:lstStyle/>
          <a:p>
            <a:pPr marL="742950" lvl="1" indent="-285750" algn="just">
              <a:spcAft>
                <a:spcPts val="0"/>
              </a:spcAft>
              <a:buFont typeface="Wingdings" panose="05000000000000000000" pitchFamily="2" charset="2"/>
              <a:buChar char="§"/>
            </a:pPr>
            <a:r>
              <a:rPr lang="es-ES" sz="1400" b="1" dirty="0">
                <a:latin typeface="Arial" panose="020B0604020202020204" pitchFamily="34" charset="0"/>
                <a:ea typeface="Times New Roman" panose="02020603050405020304" pitchFamily="18" charset="0"/>
                <a:cs typeface="Arial" panose="020B0604020202020204" pitchFamily="34" charset="0"/>
              </a:rPr>
              <a:t>Información del nivel solicitado </a:t>
            </a:r>
            <a:r>
              <a:rPr lang="es-ES" sz="1400" dirty="0">
                <a:solidFill>
                  <a:srgbClr val="0070C0"/>
                </a:solidFill>
                <a:latin typeface="Arial" panose="020B0604020202020204" pitchFamily="34" charset="0"/>
                <a:ea typeface="Times New Roman" panose="02020603050405020304" pitchFamily="18" charset="0"/>
                <a:cs typeface="Arial" panose="020B0604020202020204" pitchFamily="34" charset="0"/>
              </a:rPr>
              <a:t>y estado de las solicitudes </a:t>
            </a:r>
            <a:r>
              <a:rPr lang="es-ES" sz="1400" u="sng" dirty="0">
                <a:solidFill>
                  <a:srgbClr val="0070C0"/>
                </a:solidFill>
                <a:latin typeface="Arial" panose="020B0604020202020204" pitchFamily="34" charset="0"/>
                <a:ea typeface="Times New Roman" panose="02020603050405020304" pitchFamily="18" charset="0"/>
                <a:cs typeface="Arial" panose="020B0604020202020204" pitchFamily="34" charset="0"/>
              </a:rPr>
              <a:t>antes de que se consoliden</a:t>
            </a:r>
          </a:p>
        </p:txBody>
      </p:sp>
    </p:spTree>
    <p:extLst>
      <p:ext uri="{BB962C8B-B14F-4D97-AF65-F5344CB8AC3E}">
        <p14:creationId xmlns:p14="http://schemas.microsoft.com/office/powerpoint/2010/main" val="1601388325"/>
      </p:ext>
    </p:extLst>
  </p:cSld>
  <p:clrMapOvr>
    <a:masterClrMapping/>
  </p:clrMapOvr>
  <p:transition spd="slow">
    <p:pull dir="l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B713C6-A810-1ABD-6A12-3DC8FF502DB8}"/>
            </a:ext>
          </a:extLst>
        </p:cNvPr>
        <p:cNvGrpSpPr/>
        <p:nvPr/>
      </p:nvGrpSpPr>
      <p:grpSpPr>
        <a:xfrm>
          <a:off x="0" y="0"/>
          <a:ext cx="0" cy="0"/>
          <a:chOff x="0" y="0"/>
          <a:chExt cx="0" cy="0"/>
        </a:xfrm>
      </p:grpSpPr>
      <p:sp>
        <p:nvSpPr>
          <p:cNvPr id="4" name="Rectángulo 3">
            <a:extLst>
              <a:ext uri="{FF2B5EF4-FFF2-40B4-BE49-F238E27FC236}">
                <a16:creationId xmlns:a16="http://schemas.microsoft.com/office/drawing/2014/main" id="{23EE8422-E3EA-C632-BC88-3921FB04CB79}"/>
              </a:ext>
            </a:extLst>
          </p:cNvPr>
          <p:cNvSpPr/>
          <p:nvPr/>
        </p:nvSpPr>
        <p:spPr>
          <a:xfrm>
            <a:off x="22864" y="2506902"/>
            <a:ext cx="8649076" cy="523220"/>
          </a:xfrm>
          <a:prstGeom prst="rect">
            <a:avLst/>
          </a:prstGeom>
        </p:spPr>
        <p:txBody>
          <a:bodyPr wrap="square">
            <a:spAutoFit/>
          </a:bodyPr>
          <a:lstStyle/>
          <a:p>
            <a:pPr marL="285750" indent="-285750" algn="just">
              <a:spcAft>
                <a:spcPts val="0"/>
              </a:spcAft>
              <a:buFont typeface="Wingdings" panose="05000000000000000000" pitchFamily="2" charset="2"/>
              <a:buChar char="§"/>
            </a:pPr>
            <a:endParaRPr lang="es-ES" sz="1400" dirty="0">
              <a:solidFill>
                <a:srgbClr val="0070C0"/>
              </a:solidFill>
              <a:latin typeface="Arial" panose="020B0604020202020204" pitchFamily="34" charset="0"/>
              <a:ea typeface="Times New Roman" panose="02020603050405020304" pitchFamily="18" charset="0"/>
              <a:cs typeface="Arial" panose="020B0604020202020204" pitchFamily="34" charset="0"/>
            </a:endParaRPr>
          </a:p>
          <a:p>
            <a:pPr marL="742950" lvl="1" indent="-285750" algn="just">
              <a:buFont typeface="Wingdings" panose="05000000000000000000" pitchFamily="2" charset="2"/>
              <a:buChar char="§"/>
            </a:pPr>
            <a:r>
              <a:rPr lang="es-ES" sz="1400" b="1" u="sng" dirty="0">
                <a:latin typeface="Arial" panose="020B0604020202020204" pitchFamily="34" charset="0"/>
                <a:cs typeface="Arial" panose="020B0604020202020204" pitchFamily="34" charset="0"/>
              </a:rPr>
              <a:t>Alumnado que cambia de centro y no corresponde matrícular de oficio:</a:t>
            </a:r>
          </a:p>
        </p:txBody>
      </p:sp>
      <p:pic>
        <p:nvPicPr>
          <p:cNvPr id="2" name="Imagen 1" descr="Interfaz de usuario gráfica&#10;&#10;Descripción generada automáticamente">
            <a:extLst>
              <a:ext uri="{FF2B5EF4-FFF2-40B4-BE49-F238E27FC236}">
                <a16:creationId xmlns:a16="http://schemas.microsoft.com/office/drawing/2014/main" id="{4E8682B8-42C9-E932-478E-350D97DEFD2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1312055">
            <a:off x="211236" y="177580"/>
            <a:ext cx="509344" cy="713107"/>
          </a:xfrm>
          <a:prstGeom prst="rect">
            <a:avLst/>
          </a:prstGeom>
        </p:spPr>
      </p:pic>
      <p:sp>
        <p:nvSpPr>
          <p:cNvPr id="6" name="CuadroTexto 5">
            <a:extLst>
              <a:ext uri="{FF2B5EF4-FFF2-40B4-BE49-F238E27FC236}">
                <a16:creationId xmlns:a16="http://schemas.microsoft.com/office/drawing/2014/main" id="{ED996C66-1FBE-7096-4B7C-548FA661DD6C}"/>
              </a:ext>
            </a:extLst>
          </p:cNvPr>
          <p:cNvSpPr txBox="1"/>
          <p:nvPr/>
        </p:nvSpPr>
        <p:spPr>
          <a:xfrm>
            <a:off x="182298" y="4849415"/>
            <a:ext cx="6342762" cy="307777"/>
          </a:xfrm>
          <a:prstGeom prst="rect">
            <a:avLst/>
          </a:prstGeom>
          <a:noFill/>
        </p:spPr>
        <p:txBody>
          <a:bodyPr wrap="square" rtlCol="0">
            <a:spAutoFit/>
          </a:bodyPr>
          <a:lstStyle/>
          <a:p>
            <a:pPr marL="742950" lvl="1" indent="-285750" algn="just">
              <a:spcAft>
                <a:spcPts val="0"/>
              </a:spcAft>
              <a:buFont typeface="Wingdings" panose="05000000000000000000" pitchFamily="2" charset="2"/>
              <a:buChar char="§"/>
            </a:pPr>
            <a:r>
              <a:rPr lang="es-ES" sz="1400" b="1" dirty="0">
                <a:latin typeface="Arial" panose="020B0604020202020204" pitchFamily="34" charset="0"/>
                <a:cs typeface="Arial" panose="020B0604020202020204" pitchFamily="34" charset="0"/>
              </a:rPr>
              <a:t>Datos completos de solicitudes de VACANTES RESULTANTES</a:t>
            </a:r>
          </a:p>
        </p:txBody>
      </p:sp>
      <p:pic>
        <p:nvPicPr>
          <p:cNvPr id="10" name="Imagen 9">
            <a:extLst>
              <a:ext uri="{FF2B5EF4-FFF2-40B4-BE49-F238E27FC236}">
                <a16:creationId xmlns:a16="http://schemas.microsoft.com/office/drawing/2014/main" id="{98A352A8-44FD-C817-C7B0-2093487F6E7C}"/>
              </a:ext>
            </a:extLst>
          </p:cNvPr>
          <p:cNvPicPr>
            <a:picLocks noChangeAspect="1"/>
          </p:cNvPicPr>
          <p:nvPr/>
        </p:nvPicPr>
        <p:blipFill>
          <a:blip r:embed="rId3"/>
          <a:stretch>
            <a:fillRect/>
          </a:stretch>
        </p:blipFill>
        <p:spPr>
          <a:xfrm>
            <a:off x="711039" y="3211801"/>
            <a:ext cx="8165340" cy="1483725"/>
          </a:xfrm>
          <a:prstGeom prst="rect">
            <a:avLst/>
          </a:prstGeom>
        </p:spPr>
      </p:pic>
      <p:pic>
        <p:nvPicPr>
          <p:cNvPr id="13" name="Imagen 12">
            <a:extLst>
              <a:ext uri="{FF2B5EF4-FFF2-40B4-BE49-F238E27FC236}">
                <a16:creationId xmlns:a16="http://schemas.microsoft.com/office/drawing/2014/main" id="{AD6D6522-C788-CAC4-FFFA-5EA5303CDCF3}"/>
              </a:ext>
            </a:extLst>
          </p:cNvPr>
          <p:cNvPicPr>
            <a:picLocks noChangeAspect="1"/>
          </p:cNvPicPr>
          <p:nvPr/>
        </p:nvPicPr>
        <p:blipFill>
          <a:blip r:embed="rId4"/>
          <a:stretch>
            <a:fillRect/>
          </a:stretch>
        </p:blipFill>
        <p:spPr>
          <a:xfrm>
            <a:off x="711039" y="5157192"/>
            <a:ext cx="3744416" cy="1199510"/>
          </a:xfrm>
          <a:prstGeom prst="rect">
            <a:avLst/>
          </a:prstGeom>
        </p:spPr>
      </p:pic>
      <p:pic>
        <p:nvPicPr>
          <p:cNvPr id="17" name="Imagen 16">
            <a:extLst>
              <a:ext uri="{FF2B5EF4-FFF2-40B4-BE49-F238E27FC236}">
                <a16:creationId xmlns:a16="http://schemas.microsoft.com/office/drawing/2014/main" id="{1FF5366B-E76C-4C64-CFA1-31CDE855D61E}"/>
              </a:ext>
            </a:extLst>
          </p:cNvPr>
          <p:cNvPicPr>
            <a:picLocks noChangeAspect="1"/>
          </p:cNvPicPr>
          <p:nvPr/>
        </p:nvPicPr>
        <p:blipFill>
          <a:blip r:embed="rId5"/>
          <a:stretch>
            <a:fillRect/>
          </a:stretch>
        </p:blipFill>
        <p:spPr>
          <a:xfrm>
            <a:off x="922899" y="5702249"/>
            <a:ext cx="7686675" cy="390525"/>
          </a:xfrm>
          <a:prstGeom prst="rect">
            <a:avLst/>
          </a:prstGeom>
        </p:spPr>
      </p:pic>
      <p:sp>
        <p:nvSpPr>
          <p:cNvPr id="19" name="CuadroTexto 18">
            <a:extLst>
              <a:ext uri="{FF2B5EF4-FFF2-40B4-BE49-F238E27FC236}">
                <a16:creationId xmlns:a16="http://schemas.microsoft.com/office/drawing/2014/main" id="{A9193691-B3E3-D164-5893-26AA3957E018}"/>
              </a:ext>
            </a:extLst>
          </p:cNvPr>
          <p:cNvSpPr txBox="1"/>
          <p:nvPr/>
        </p:nvSpPr>
        <p:spPr>
          <a:xfrm>
            <a:off x="562860" y="902145"/>
            <a:ext cx="8286047" cy="1015663"/>
          </a:xfrm>
          <a:prstGeom prst="rect">
            <a:avLst/>
          </a:prstGeom>
          <a:noFill/>
        </p:spPr>
        <p:txBody>
          <a:bodyPr wrap="square" rtlCol="0">
            <a:spAutoFit/>
          </a:bodyPr>
          <a:lstStyle/>
          <a:p>
            <a:pPr marL="342900" indent="-342900">
              <a:buFont typeface="Wingdings" panose="05000000000000000000" pitchFamily="2" charset="2"/>
              <a:buChar char="§"/>
            </a:pPr>
            <a:r>
              <a:rPr lang="es-ES" sz="1400" b="1" dirty="0">
                <a:latin typeface="Arial" panose="020B0604020202020204" pitchFamily="34" charset="0"/>
                <a:cs typeface="Arial" panose="020B0604020202020204" pitchFamily="34" charset="0"/>
              </a:rPr>
              <a:t>Alumnado Admitido en el centro: </a:t>
            </a:r>
            <a:r>
              <a:rPr lang="es-ES" sz="1400" dirty="0">
                <a:latin typeface="Arial" panose="020B0604020202020204" pitchFamily="34" charset="0"/>
                <a:cs typeface="Arial" panose="020B0604020202020204" pitchFamily="34" charset="0"/>
              </a:rPr>
              <a:t>incluidos los de Inclusión Educativa. Por procesos (Admisión – Vacantes resultantes – Extraordinaria) y con independencia de la opción solicitada y con datos de matrícula.</a:t>
            </a:r>
          </a:p>
          <a:p>
            <a:endParaRPr lang="es-ES" dirty="0"/>
          </a:p>
        </p:txBody>
      </p:sp>
      <p:pic>
        <p:nvPicPr>
          <p:cNvPr id="5" name="Imagen 4">
            <a:extLst>
              <a:ext uri="{FF2B5EF4-FFF2-40B4-BE49-F238E27FC236}">
                <a16:creationId xmlns:a16="http://schemas.microsoft.com/office/drawing/2014/main" id="{FEE07F46-052B-99DF-3D10-C2F1C92E167B}"/>
              </a:ext>
            </a:extLst>
          </p:cNvPr>
          <p:cNvPicPr>
            <a:picLocks noChangeAspect="1"/>
          </p:cNvPicPr>
          <p:nvPr/>
        </p:nvPicPr>
        <p:blipFill>
          <a:blip r:embed="rId6"/>
          <a:stretch>
            <a:fillRect/>
          </a:stretch>
        </p:blipFill>
        <p:spPr>
          <a:xfrm>
            <a:off x="780414" y="1578704"/>
            <a:ext cx="3050988" cy="1055588"/>
          </a:xfrm>
          <a:prstGeom prst="rect">
            <a:avLst/>
          </a:prstGeom>
        </p:spPr>
      </p:pic>
    </p:spTree>
    <p:extLst>
      <p:ext uri="{BB962C8B-B14F-4D97-AF65-F5344CB8AC3E}">
        <p14:creationId xmlns:p14="http://schemas.microsoft.com/office/powerpoint/2010/main" val="552216958"/>
      </p:ext>
    </p:extLst>
  </p:cSld>
  <p:clrMapOvr>
    <a:masterClrMapping/>
  </p:clrMapOvr>
  <p:transition spd="slow">
    <p:pull dir="lu"/>
  </p:transition>
</p:sld>
</file>

<file path=ppt/theme/theme1.xml><?xml version="1.0" encoding="utf-8"?>
<a:theme xmlns:a="http://schemas.openxmlformats.org/drawingml/2006/main" name="Office Theme">
  <a:themeElements>
    <a:clrScheme name="Personalizado 2">
      <a:dk1>
        <a:sysClr val="windowText" lastClr="000000"/>
      </a:dk1>
      <a:lt1>
        <a:srgbClr val="F2F2F2"/>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44592</TotalTime>
  <Words>3162</Words>
  <Application>Microsoft Office PowerPoint</Application>
  <PresentationFormat>Presentación en pantalla (4:3)</PresentationFormat>
  <Paragraphs>312</Paragraphs>
  <Slides>25</Slides>
  <Notes>2</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25</vt:i4>
      </vt:variant>
    </vt:vector>
  </HeadingPairs>
  <TitlesOfParts>
    <vt:vector size="32" baseType="lpstr">
      <vt:lpstr>Arial</vt:lpstr>
      <vt:lpstr>Arial Narrow</vt:lpstr>
      <vt:lpstr>Calibri</vt:lpstr>
      <vt:lpstr>Calibri Light</vt:lpstr>
      <vt:lpstr>Times New Roman</vt:lpstr>
      <vt:lpstr>Wingdings</vt:lpstr>
      <vt:lpstr>Office Theme</vt:lpstr>
      <vt:lpstr>Presentación de PowerPoint</vt:lpstr>
      <vt:lpstr>Presentación de PowerPoint</vt:lpstr>
      <vt:lpstr>Presentación de PowerPoint</vt:lpstr>
      <vt:lpstr>Presentación de PowerPoint</vt:lpstr>
      <vt:lpstr>Presentación de PowerPoint</vt:lpstr>
      <vt:lpstr>OTRAS CONSIDERACIONES</vt:lpstr>
      <vt:lpstr>CONSULTAS EN “UTILIDADES” </vt:lpstr>
      <vt:lpstr>Presentación de PowerPoint</vt:lpstr>
      <vt:lpstr>Presentación de PowerPoint</vt:lpstr>
      <vt:lpstr>PLAZO DE ADMISIÓN </vt:lpstr>
      <vt:lpstr>Presentación de PowerPoint</vt:lpstr>
      <vt:lpstr>Presentación de PowerPoint</vt:lpstr>
      <vt:lpstr>Presentación de PowerPoint</vt:lpstr>
      <vt:lpstr>ACCESO A LOS LISTADOS DE PUBLICACIÓN</vt:lpstr>
      <vt:lpstr>RECLAMACIONES</vt:lpstr>
      <vt:lpstr>GESTIÓN RECLAMACIONES PARA CENTROS</vt:lpstr>
      <vt:lpstr>Presentación de PowerPoint</vt:lpstr>
      <vt:lpstr>MATRICULACIÓN 2025</vt:lpstr>
      <vt:lpstr>Cualquier modelo o formulario que use el centro educativo para la matriculación del alumnado debe aparecer el cuadro siguiente:</vt:lpstr>
      <vt:lpstr>VACANTES RESULTANTES</vt:lpstr>
      <vt:lpstr>Presentación de PowerPoint</vt:lpstr>
      <vt:lpstr>Presentación de PowerPoint</vt:lpstr>
      <vt:lpstr>Presentación de PowerPoint</vt:lpstr>
      <vt:lpstr>Presentación de PowerPoint</vt:lpstr>
      <vt:lpstr>Presentación de PowerPoint</vt:lpstr>
    </vt:vector>
  </TitlesOfParts>
  <Company>Consejeria de Educación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JCCM</dc:creator>
  <cp:lastModifiedBy>Cesar Rangil López</cp:lastModifiedBy>
  <cp:revision>610</cp:revision>
  <cp:lastPrinted>2025-02-12T07:03:02Z</cp:lastPrinted>
  <dcterms:created xsi:type="dcterms:W3CDTF">2012-12-07T09:48:33Z</dcterms:created>
  <dcterms:modified xsi:type="dcterms:W3CDTF">2025-02-12T08:19:27Z</dcterms:modified>
</cp:coreProperties>
</file>